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1.xml" ContentType="application/xml"/>
  <Override PartName="/customXml/itemProps1.xml" ContentType="application/vnd.openxmlformats-officedocument.customXmlProperties+xml"/>
  <Override PartName="/customXml/item2.xml" ContentType="application/xml"/>
  <Override PartName="/customXml/_rels/item1.xml.rels" ContentType="application/vnd.openxmlformats-package.relationships+xml"/>
  <Override PartName="/customXml/_rels/item2.xml.rels" ContentType="application/vnd.openxmlformats-package.relationships+xml"/>
  <Override PartName="/customXml/_rels/item3.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media/image1.jpeg" ContentType="image/jpeg"/>
  <Override PartName="/ppt/media/image2.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65" r:id="rId7"/>
    <p:sldMasterId id="2147483667" r:id="rId8"/>
    <p:sldMasterId id="2147483669" r:id="rId9"/>
    <p:sldMasterId id="2147483671" r:id="rId10"/>
    <p:sldMasterId id="2147483673" r:id="rId11"/>
    <p:sldMasterId id="2147483675" r:id="rId12"/>
    <p:sldMasterId id="2147483677" r:id="rId13"/>
  </p:sld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Lst>
  <p:sldSz cx="12188825"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33" Type="http://schemas.openxmlformats.org/officeDocument/2006/relationships/slide" Target="slides/slide20.xml"/><Relationship Id="rId34" Type="http://schemas.openxmlformats.org/officeDocument/2006/relationships/slide" Target="slides/slide21.xml"/><Relationship Id="rId35" Type="http://schemas.openxmlformats.org/officeDocument/2006/relationships/slide" Target="slides/slide22.xml"/><Relationship Id="rId36" Type="http://schemas.openxmlformats.org/officeDocument/2006/relationships/slide" Target="slides/slide23.xml"/><Relationship Id="rId37" Type="http://schemas.openxmlformats.org/officeDocument/2006/relationships/slide" Target="slides/slide24.xml"/><Relationship Id="rId38" Type="http://schemas.openxmlformats.org/officeDocument/2006/relationships/slide" Target="slides/slide25.xml"/><Relationship Id="rId39" Type="http://schemas.openxmlformats.org/officeDocument/2006/relationships/slide" Target="slides/slide26.xml"/><Relationship Id="rId40" Type="http://schemas.openxmlformats.org/officeDocument/2006/relationships/slide" Target="slides/slide27.xml"/><Relationship Id="rId41" Type="http://schemas.openxmlformats.org/officeDocument/2006/relationships/slide" Target="slides/slide28.xml"/><Relationship Id="rId42" Type="http://schemas.openxmlformats.org/officeDocument/2006/relationships/slide" Target="slides/slide29.xml"/><Relationship Id="rId43" Type="http://schemas.openxmlformats.org/officeDocument/2006/relationships/slide" Target="slides/slide30.xml"/><Relationship Id="rId44" Type="http://schemas.openxmlformats.org/officeDocument/2006/relationships/slide" Target="slides/slide31.xml"/><Relationship Id="rId45" Type="http://schemas.openxmlformats.org/officeDocument/2006/relationships/slide" Target="slides/slide32.xml"/><Relationship Id="rId46" Type="http://schemas.openxmlformats.org/officeDocument/2006/relationships/slide" Target="slides/slide33.xml"/><Relationship Id="rId47" Type="http://schemas.openxmlformats.org/officeDocument/2006/relationships/slide" Target="slides/slide34.xml"/><Relationship Id="rId48" Type="http://schemas.openxmlformats.org/officeDocument/2006/relationships/slide" Target="slides/slide35.xml"/><Relationship Id="rId49" Type="http://schemas.openxmlformats.org/officeDocument/2006/relationships/slide" Target="slides/slide36.xml"/><Relationship Id="rId50" Type="http://schemas.openxmlformats.org/officeDocument/2006/relationships/slide" Target="slides/slide37.xml"/><Relationship Id="rId51" Type="http://schemas.openxmlformats.org/officeDocument/2006/relationships/slide" Target="slides/slide38.xml"/><Relationship Id="rId52" Type="http://schemas.openxmlformats.org/officeDocument/2006/relationships/slide" Target="slides/slide39.xml"/><Relationship Id="rId53" Type="http://schemas.openxmlformats.org/officeDocument/2006/relationships/slide" Target="slides/slide40.xml"/><Relationship Id="rId54" Type="http://schemas.openxmlformats.org/officeDocument/2006/relationships/slide" Target="slides/slide41.xml"/><Relationship Id="rId55" Type="http://schemas.openxmlformats.org/officeDocument/2006/relationships/slide" Target="slides/slide42.xml"/><Relationship Id="rId56" Type="http://schemas.openxmlformats.org/officeDocument/2006/relationships/slide" Target="slides/slide43.xml"/><Relationship Id="rId57" Type="http://schemas.openxmlformats.org/officeDocument/2006/relationships/slide" Target="slides/slide44.xml"/><Relationship Id="rId58"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Başlık Slaydı">
    <p:spTree>
      <p:nvGrpSpPr>
        <p:cNvPr id="1" name=""/>
        <p:cNvGrpSpPr/>
        <p:nvPr/>
      </p:nvGrpSpPr>
      <p:grpSpPr>
        <a:xfrm>
          <a:off x="0" y="0"/>
          <a:ext cx="0" cy="0"/>
          <a:chOff x="0" y="0"/>
          <a:chExt cx="0" cy="0"/>
        </a:xfrm>
      </p:grpSpPr>
      <p:sp>
        <p:nvSpPr>
          <p:cNvPr id="1"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2" name="PlaceHolder 2"/>
          <p:cNvSpPr>
            <a:spLocks noGrp="1"/>
          </p:cNvSpPr>
          <p:nvPr>
            <p:ph type="subTitle"/>
          </p:nvPr>
        </p:nvSpPr>
        <p:spPr>
          <a:xfrm>
            <a:off x="1293840" y="1828800"/>
            <a:ext cx="9600840" cy="4343040"/>
          </a:xfrm>
          <a:prstGeom prst="rect">
            <a:avLst/>
          </a:prstGeom>
          <a:noFill/>
          <a:ln w="0">
            <a:noFill/>
          </a:ln>
        </p:spPr>
        <p:txBody>
          <a:bodyPr lIns="0" rIns="0" tIns="0" bIns="0" anchor="ctr">
            <a:noAutofit/>
          </a:bodyPr>
          <a:p>
            <a:pPr indent="0" algn="ctr">
              <a:buNone/>
            </a:pPr>
            <a:endParaRPr b="0" lang="tr-TR" sz="3200" strike="noStrike" u="none">
              <a:solidFill>
                <a:srgbClr val="ffffff"/>
              </a:solidFill>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Resim Yazılı Alternatif Resim">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3"/>
          </p:nvPr>
        </p:nvSpPr>
        <p:spPr/>
        <p:txBody>
          <a:bodyPr/>
          <a:p>
            <a:fld id="{3758AC4B-4240-49E3-B652-C2A7798F6BA3}" type="slidenum">
              <a:t>&lt;#&gt;</a:t>
            </a:fld>
          </a:p>
        </p:txBody>
      </p:sp>
      <p:sp>
        <p:nvSpPr>
          <p:cNvPr id="4" name="PlaceHolder 3"/>
          <p:cNvSpPr>
            <a:spLocks noGrp="1"/>
          </p:cNvSpPr>
          <p:nvPr>
            <p:ph type="dt" idx="2"/>
          </p:nvPr>
        </p:nvSpPr>
        <p:spPr/>
        <p:txBody>
          <a:bodyPr/>
          <a:p>
            <a:r>
              <a:rPr lang="tr-T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Başlık ve Dikey Metin">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6"/>
          </p:nvPr>
        </p:nvSpPr>
        <p:spPr/>
        <p:txBody>
          <a:bodyPr/>
          <a:p>
            <a:fld id="{89069F2E-D0ED-42DD-8282-7F0C3F230074}" type="slidenum">
              <a:t>&lt;#&gt;</a:t>
            </a:fld>
          </a:p>
        </p:txBody>
      </p:sp>
      <p:sp>
        <p:nvSpPr>
          <p:cNvPr id="4" name="PlaceHolder 3"/>
          <p:cNvSpPr>
            <a:spLocks noGrp="1"/>
          </p:cNvSpPr>
          <p:nvPr>
            <p:ph type="dt" idx="5"/>
          </p:nvPr>
        </p:nvSpPr>
        <p:spPr/>
        <p:txBody>
          <a:bodyPr/>
          <a:p>
            <a:r>
              <a:rPr lang="tr-T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ikey Başlık ve Metin">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9"/>
          </p:nvPr>
        </p:nvSpPr>
        <p:spPr/>
        <p:txBody>
          <a:bodyPr/>
          <a:p>
            <a:fld id="{BEADBCB9-DB04-4855-A854-A9469C3D3BD5}" type="slidenum">
              <a:t>&lt;#&gt;</a:t>
            </a:fld>
          </a:p>
        </p:txBody>
      </p:sp>
      <p:sp>
        <p:nvSpPr>
          <p:cNvPr id="4" name="PlaceHolder 3"/>
          <p:cNvSpPr>
            <a:spLocks noGrp="1"/>
          </p:cNvSpPr>
          <p:nvPr>
            <p:ph type="dt" idx="8"/>
          </p:nvPr>
        </p:nvSpPr>
        <p:spPr/>
        <p:txBody>
          <a:bodyPr/>
          <a:p>
            <a:r>
              <a:rPr lang="tr-T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Başlık ve İçerik">
    <p:spTree>
      <p:nvGrpSpPr>
        <p:cNvPr id="1" name=""/>
        <p:cNvGrpSpPr/>
        <p:nvPr/>
      </p:nvGrpSpPr>
      <p:grpSpPr>
        <a:xfrm>
          <a:off x="0" y="0"/>
          <a:ext cx="0" cy="0"/>
          <a:chOff x="0" y="0"/>
          <a:chExt cx="0" cy="0"/>
        </a:xfrm>
      </p:grpSpPr>
      <p:sp>
        <p:nvSpPr>
          <p:cNvPr id="26"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2"/>
          </p:nvPr>
        </p:nvSpPr>
        <p:spPr/>
        <p:txBody>
          <a:bodyPr/>
          <a:p>
            <a:fld id="{3FB63605-B5BE-4B31-A266-11716227CE53}" type="slidenum">
              <a:t>&lt;#&gt;</a:t>
            </a:fld>
          </a:p>
        </p:txBody>
      </p:sp>
      <p:sp>
        <p:nvSpPr>
          <p:cNvPr id="5" name="PlaceHolder 4"/>
          <p:cNvSpPr>
            <a:spLocks noGrp="1"/>
          </p:cNvSpPr>
          <p:nvPr>
            <p:ph type="dt" idx="11"/>
          </p:nvPr>
        </p:nvSpPr>
        <p:spPr/>
        <p:txBody>
          <a:bodyPr/>
          <a:p>
            <a:r>
              <a:rPr lang="tr-T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Başlık ve İçerik">
    <p:spTree>
      <p:nvGrpSpPr>
        <p:cNvPr id="1" name=""/>
        <p:cNvGrpSpPr/>
        <p:nvPr/>
      </p:nvGrpSpPr>
      <p:grpSpPr>
        <a:xfrm>
          <a:off x="0" y="0"/>
          <a:ext cx="0" cy="0"/>
          <a:chOff x="0" y="0"/>
          <a:chExt cx="0" cy="0"/>
        </a:xfrm>
      </p:grpSpPr>
      <p:sp>
        <p:nvSpPr>
          <p:cNvPr id="27"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28" name="PlaceHolder 2"/>
          <p:cNvSpPr>
            <a:spLocks noGrp="1"/>
          </p:cNvSpPr>
          <p:nvPr>
            <p:ph/>
          </p:nvPr>
        </p:nvSpPr>
        <p:spPr>
          <a:xfrm>
            <a:off x="1293840" y="1828800"/>
            <a:ext cx="4685040" cy="4343040"/>
          </a:xfrm>
          <a:prstGeom prst="rect">
            <a:avLst/>
          </a:prstGeom>
          <a:noFill/>
          <a:ln w="0">
            <a:noFill/>
          </a:ln>
        </p:spPr>
        <p:txBody>
          <a:bodyPr lIns="0" rIns="0" tIns="0" bIns="0" anchor="t">
            <a:normAutofit/>
          </a:bodyPr>
          <a:p>
            <a:pPr indent="0">
              <a:lnSpc>
                <a:spcPct val="90000"/>
              </a:lnSpc>
              <a:spcBef>
                <a:spcPts val="1417"/>
              </a:spcBef>
              <a:buNone/>
            </a:pPr>
            <a:endParaRPr b="0" lang="tr-TR" sz="2400" strike="noStrike" u="none">
              <a:solidFill>
                <a:schemeClr val="lt1"/>
              </a:solidFill>
              <a:uFillTx/>
              <a:latin typeface="Century"/>
            </a:endParaRPr>
          </a:p>
        </p:txBody>
      </p:sp>
      <p:sp>
        <p:nvSpPr>
          <p:cNvPr id="29" name="PlaceHolder 3"/>
          <p:cNvSpPr>
            <a:spLocks noGrp="1"/>
          </p:cNvSpPr>
          <p:nvPr>
            <p:ph/>
          </p:nvPr>
        </p:nvSpPr>
        <p:spPr>
          <a:xfrm>
            <a:off x="6213600" y="1828800"/>
            <a:ext cx="4685040" cy="4343040"/>
          </a:xfrm>
          <a:prstGeom prst="rect">
            <a:avLst/>
          </a:prstGeom>
          <a:noFill/>
          <a:ln w="0">
            <a:noFill/>
          </a:ln>
        </p:spPr>
        <p:txBody>
          <a:bodyPr lIns="0" rIns="0" tIns="0" bIns="0" anchor="t">
            <a:normAutofit/>
          </a:bodyPr>
          <a:p>
            <a:pPr indent="0">
              <a:lnSpc>
                <a:spcPct val="90000"/>
              </a:lnSpc>
              <a:spcBef>
                <a:spcPts val="1417"/>
              </a:spcBef>
              <a:buNone/>
            </a:pPr>
            <a:endParaRPr b="0" lang="tr-TR" sz="2400" strike="noStrike" u="none">
              <a:solidFill>
                <a:schemeClr val="lt1"/>
              </a:solidFill>
              <a:uFillTx/>
              <a:latin typeface="Century"/>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2"/>
          </p:nvPr>
        </p:nvSpPr>
        <p:spPr/>
        <p:txBody>
          <a:bodyPr/>
          <a:p>
            <a:fld id="{3C19742F-2039-4DE9-ADE3-0777C5C776B5}" type="slidenum">
              <a:t>&lt;#&gt;</a:t>
            </a:fld>
          </a:p>
        </p:txBody>
      </p:sp>
      <p:sp>
        <p:nvSpPr>
          <p:cNvPr id="7" name="PlaceHolder 6"/>
          <p:cNvSpPr>
            <a:spLocks noGrp="1"/>
          </p:cNvSpPr>
          <p:nvPr>
            <p:ph type="dt" idx="11"/>
          </p:nvPr>
        </p:nvSpPr>
        <p:spPr/>
        <p:txBody>
          <a:bodyPr/>
          <a:p>
            <a:r>
              <a:rPr lang="tr-T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aşlık ve İçerik">
    <p:spTree>
      <p:nvGrpSpPr>
        <p:cNvPr id="1" name=""/>
        <p:cNvGrpSpPr/>
        <p:nvPr/>
      </p:nvGrpSpPr>
      <p:grpSpPr>
        <a:xfrm>
          <a:off x="0" y="0"/>
          <a:ext cx="0" cy="0"/>
          <a:chOff x="0" y="0"/>
          <a:chExt cx="0" cy="0"/>
        </a:xfrm>
      </p:grpSpPr>
      <p:sp>
        <p:nvSpPr>
          <p:cNvPr id="30"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31" name="PlaceHolder 2"/>
          <p:cNvSpPr>
            <a:spLocks noGrp="1"/>
          </p:cNvSpPr>
          <p:nvPr>
            <p:ph/>
          </p:nvPr>
        </p:nvSpPr>
        <p:spPr>
          <a:xfrm>
            <a:off x="1293840" y="1828800"/>
            <a:ext cx="9600840" cy="4343040"/>
          </a:xfrm>
          <a:prstGeom prst="rect">
            <a:avLst/>
          </a:prstGeom>
          <a:noFill/>
          <a:ln w="0">
            <a:noFill/>
          </a:ln>
        </p:spPr>
        <p:txBody>
          <a:bodyPr lIns="0" rIns="0" tIns="0" bIns="0" anchor="t">
            <a:normAutofit/>
          </a:bodyPr>
          <a:p>
            <a:pPr indent="0">
              <a:lnSpc>
                <a:spcPct val="90000"/>
              </a:lnSpc>
              <a:spcBef>
                <a:spcPts val="1417"/>
              </a:spcBef>
              <a:buNone/>
            </a:pPr>
            <a:endParaRPr b="0" lang="tr-TR" sz="2400" strike="noStrike" u="none">
              <a:solidFill>
                <a:schemeClr val="lt1"/>
              </a:solidFill>
              <a:uFillTx/>
              <a:latin typeface="Century"/>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2"/>
          </p:nvPr>
        </p:nvSpPr>
        <p:spPr/>
        <p:txBody>
          <a:bodyPr/>
          <a:p>
            <a:fld id="{F7D49AFD-7C2D-44E0-BAF0-058460B3D31F}" type="slidenum">
              <a:t>&lt;#&gt;</a:t>
            </a:fld>
          </a:p>
        </p:txBody>
      </p:sp>
      <p:sp>
        <p:nvSpPr>
          <p:cNvPr id="6" name="PlaceHolder 5"/>
          <p:cNvSpPr>
            <a:spLocks noGrp="1"/>
          </p:cNvSpPr>
          <p:nvPr>
            <p:ph type="dt" idx="11"/>
          </p:nvPr>
        </p:nvSpPr>
        <p:spPr/>
        <p:txBody>
          <a:bodyPr/>
          <a:p>
            <a:r>
              <a:rPr lang="tr-T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Başlık ve İçerik">
    <p:spTree>
      <p:nvGrpSpPr>
        <p:cNvPr id="1" name=""/>
        <p:cNvGrpSpPr/>
        <p:nvPr/>
      </p:nvGrpSpPr>
      <p:grpSpPr>
        <a:xfrm>
          <a:off x="0" y="0"/>
          <a:ext cx="0" cy="0"/>
          <a:chOff x="0" y="0"/>
          <a:chExt cx="0" cy="0"/>
        </a:xfrm>
      </p:grpSpPr>
      <p:sp>
        <p:nvSpPr>
          <p:cNvPr id="32"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33" name="PlaceHolder 2"/>
          <p:cNvSpPr>
            <a:spLocks noGrp="1"/>
          </p:cNvSpPr>
          <p:nvPr>
            <p:ph/>
          </p:nvPr>
        </p:nvSpPr>
        <p:spPr>
          <a:xfrm>
            <a:off x="1293840" y="1828800"/>
            <a:ext cx="9600840" cy="4343040"/>
          </a:xfrm>
          <a:prstGeom prst="rect">
            <a:avLst/>
          </a:prstGeom>
          <a:noFill/>
          <a:ln w="0">
            <a:noFill/>
          </a:ln>
        </p:spPr>
        <p:txBody>
          <a:bodyPr lIns="0" rIns="0" tIns="0" bIns="0" anchor="t">
            <a:normAutofit/>
          </a:bodyPr>
          <a:p>
            <a:pPr indent="0">
              <a:lnSpc>
                <a:spcPct val="90000"/>
              </a:lnSpc>
              <a:spcBef>
                <a:spcPts val="1417"/>
              </a:spcBef>
              <a:buNone/>
            </a:pPr>
            <a:endParaRPr b="0" lang="tr-TR" sz="2400" strike="noStrike" u="none">
              <a:solidFill>
                <a:schemeClr val="lt1"/>
              </a:solidFill>
              <a:uFillTx/>
              <a:latin typeface="Century"/>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2"/>
          </p:nvPr>
        </p:nvSpPr>
        <p:spPr/>
        <p:txBody>
          <a:bodyPr/>
          <a:p>
            <a:fld id="{07E6CEC2-C95E-478F-B57F-CA9B587B693B}" type="slidenum">
              <a:t>&lt;#&gt;</a:t>
            </a:fld>
          </a:p>
        </p:txBody>
      </p:sp>
      <p:sp>
        <p:nvSpPr>
          <p:cNvPr id="6" name="PlaceHolder 5"/>
          <p:cNvSpPr>
            <a:spLocks noGrp="1"/>
          </p:cNvSpPr>
          <p:nvPr>
            <p:ph type="dt" idx="11"/>
          </p:nvPr>
        </p:nvSpPr>
        <p:spPr/>
        <p:txBody>
          <a:bodyPr/>
          <a:p>
            <a:r>
              <a:rPr lang="tr-T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Başlık ve İçerik">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2"/>
          </p:nvPr>
        </p:nvSpPr>
        <p:spPr/>
        <p:txBody>
          <a:bodyPr/>
          <a:p>
            <a:fld id="{563BCB3F-C4F9-4058-B39A-43A6998BA44C}" type="slidenum">
              <a:t>&lt;#&gt;</a:t>
            </a:fld>
          </a:p>
        </p:txBody>
      </p:sp>
      <p:sp>
        <p:nvSpPr>
          <p:cNvPr id="4" name="PlaceHolder 3"/>
          <p:cNvSpPr>
            <a:spLocks noGrp="1"/>
          </p:cNvSpPr>
          <p:nvPr>
            <p:ph type="dt" idx="11"/>
          </p:nvPr>
        </p:nvSpPr>
        <p:spPr/>
        <p:txBody>
          <a:bodyPr/>
          <a:p>
            <a:r>
              <a:rPr lang="tr-T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Başlık ve İçerik">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2"/>
          </p:nvPr>
        </p:nvSpPr>
        <p:spPr/>
        <p:txBody>
          <a:bodyPr/>
          <a:p>
            <a:fld id="{091E3114-76C7-4221-A24E-273DEDCA47DE}" type="slidenum">
              <a:t>&lt;#&gt;</a:t>
            </a:fld>
          </a:p>
        </p:txBody>
      </p:sp>
      <p:sp>
        <p:nvSpPr>
          <p:cNvPr id="4" name="PlaceHolder 3"/>
          <p:cNvSpPr>
            <a:spLocks noGrp="1"/>
          </p:cNvSpPr>
          <p:nvPr>
            <p:ph type="dt" idx="11"/>
          </p:nvPr>
        </p:nvSpPr>
        <p:spPr/>
        <p:txBody>
          <a:bodyPr/>
          <a:p>
            <a:r>
              <a:rPr lang="tr-T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aşlık ve İçerik">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2"/>
          </p:nvPr>
        </p:nvSpPr>
        <p:spPr/>
        <p:txBody>
          <a:bodyPr/>
          <a:p>
            <a:fld id="{D67A6B21-D31E-4A5B-9A7F-C559ABE148FB}" type="slidenum">
              <a:t>&lt;#&gt;</a:t>
            </a:fld>
          </a:p>
        </p:txBody>
      </p:sp>
      <p:sp>
        <p:nvSpPr>
          <p:cNvPr id="4" name="PlaceHolder 3"/>
          <p:cNvSpPr>
            <a:spLocks noGrp="1"/>
          </p:cNvSpPr>
          <p:nvPr>
            <p:ph type="dt" idx="11"/>
          </p:nvPr>
        </p:nvSpPr>
        <p:spPr/>
        <p:txBody>
          <a:bodyPr/>
          <a:p>
            <a:r>
              <a:rPr lang="tr-T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Başlık ve İçerik">
    <p:spTree>
      <p:nvGrpSpPr>
        <p:cNvPr id="1" name=""/>
        <p:cNvGrpSpPr/>
        <p:nvPr/>
      </p:nvGrpSpPr>
      <p:grpSpPr>
        <a:xfrm>
          <a:off x="0" y="0"/>
          <a:ext cx="0" cy="0"/>
          <a:chOff x="0" y="0"/>
          <a:chExt cx="0" cy="0"/>
        </a:xfrm>
      </p:grpSpPr>
      <p:sp>
        <p:nvSpPr>
          <p:cNvPr id="34"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35" name="PlaceHolder 2"/>
          <p:cNvSpPr>
            <a:spLocks noGrp="1"/>
          </p:cNvSpPr>
          <p:nvPr>
            <p:ph type="subTitle"/>
          </p:nvPr>
        </p:nvSpPr>
        <p:spPr>
          <a:xfrm>
            <a:off x="1293840" y="1828800"/>
            <a:ext cx="9600840" cy="4343040"/>
          </a:xfrm>
          <a:prstGeom prst="rect">
            <a:avLst/>
          </a:prstGeom>
          <a:noFill/>
          <a:ln w="0">
            <a:noFill/>
          </a:ln>
        </p:spPr>
        <p:txBody>
          <a:bodyPr lIns="0" rIns="0" tIns="0" bIns="0" anchor="ctr">
            <a:noAutofit/>
          </a:bodyPr>
          <a:p>
            <a:pPr indent="0" algn="ctr">
              <a:buNone/>
            </a:pPr>
            <a:endParaRPr b="0" lang="tr-TR" sz="3200" strike="noStrike" u="none">
              <a:solidFill>
                <a:srgbClr val="ffffff"/>
              </a:solidFill>
              <a:uFillTx/>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2"/>
          </p:nvPr>
        </p:nvSpPr>
        <p:spPr/>
        <p:txBody>
          <a:bodyPr/>
          <a:p>
            <a:fld id="{5174EC95-2220-4C8C-88C5-645106CBD53B}" type="slidenum">
              <a:t>&lt;#&gt;</a:t>
            </a:fld>
          </a:p>
        </p:txBody>
      </p:sp>
      <p:sp>
        <p:nvSpPr>
          <p:cNvPr id="6" name="PlaceHolder 5"/>
          <p:cNvSpPr>
            <a:spLocks noGrp="1"/>
          </p:cNvSpPr>
          <p:nvPr>
            <p:ph type="dt" idx="11"/>
          </p:nvPr>
        </p:nvSpPr>
        <p:spPr/>
        <p:txBody>
          <a:bodyPr/>
          <a:p>
            <a:r>
              <a:rPr lang="tr-T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ölüm Üstbilgisi">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5"/>
          </p:nvPr>
        </p:nvSpPr>
        <p:spPr/>
        <p:txBody>
          <a:bodyPr/>
          <a:p>
            <a:fld id="{9A279E24-C833-4A29-9147-FBFC8229ECF5}" type="slidenum">
              <a:t>&lt;#&gt;</a:t>
            </a:fld>
          </a:p>
        </p:txBody>
      </p:sp>
      <p:sp>
        <p:nvSpPr>
          <p:cNvPr id="4" name="PlaceHolder 3"/>
          <p:cNvSpPr>
            <a:spLocks noGrp="1"/>
          </p:cNvSpPr>
          <p:nvPr>
            <p:ph type="dt" idx="14"/>
          </p:nvPr>
        </p:nvSpPr>
        <p:spPr/>
        <p:txBody>
          <a:bodyPr/>
          <a:p>
            <a:r>
              <a:rPr lang="tr-T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İki İçerik">
    <p:spTree>
      <p:nvGrpSpPr>
        <p:cNvPr id="1" name=""/>
        <p:cNvGrpSpPr/>
        <p:nvPr/>
      </p:nvGrpSpPr>
      <p:grpSpPr>
        <a:xfrm>
          <a:off x="0" y="0"/>
          <a:ext cx="0" cy="0"/>
          <a:chOff x="0" y="0"/>
          <a:chExt cx="0" cy="0"/>
        </a:xfrm>
      </p:grpSpPr>
      <p:sp>
        <p:nvSpPr>
          <p:cNvPr id="47"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48" name="PlaceHolder 2"/>
          <p:cNvSpPr>
            <a:spLocks noGrp="1"/>
          </p:cNvSpPr>
          <p:nvPr>
            <p:ph/>
          </p:nvPr>
        </p:nvSpPr>
        <p:spPr>
          <a:xfrm>
            <a:off x="1293840" y="1828800"/>
            <a:ext cx="4685040" cy="4343040"/>
          </a:xfrm>
          <a:prstGeom prst="rect">
            <a:avLst/>
          </a:prstGeom>
          <a:noFill/>
          <a:ln w="0">
            <a:noFill/>
          </a:ln>
        </p:spPr>
        <p:txBody>
          <a:bodyPr lIns="0" rIns="0" tIns="0" bIns="0" anchor="t">
            <a:normAutofit/>
          </a:bodyPr>
          <a:p>
            <a:pPr indent="0">
              <a:lnSpc>
                <a:spcPct val="90000"/>
              </a:lnSpc>
              <a:spcBef>
                <a:spcPts val="1417"/>
              </a:spcBef>
              <a:buNone/>
            </a:pPr>
            <a:endParaRPr b="0" lang="tr-TR" sz="2400" strike="noStrike" u="none">
              <a:solidFill>
                <a:schemeClr val="lt1"/>
              </a:solidFill>
              <a:uFillTx/>
              <a:latin typeface="Century"/>
            </a:endParaRPr>
          </a:p>
        </p:txBody>
      </p:sp>
      <p:sp>
        <p:nvSpPr>
          <p:cNvPr id="49" name="PlaceHolder 3"/>
          <p:cNvSpPr>
            <a:spLocks noGrp="1"/>
          </p:cNvSpPr>
          <p:nvPr>
            <p:ph/>
          </p:nvPr>
        </p:nvSpPr>
        <p:spPr>
          <a:xfrm>
            <a:off x="6213600" y="1828800"/>
            <a:ext cx="4685040" cy="4343040"/>
          </a:xfrm>
          <a:prstGeom prst="rect">
            <a:avLst/>
          </a:prstGeom>
          <a:noFill/>
          <a:ln w="0">
            <a:noFill/>
          </a:ln>
        </p:spPr>
        <p:txBody>
          <a:bodyPr lIns="0" rIns="0" tIns="0" bIns="0" anchor="t">
            <a:normAutofit/>
          </a:bodyPr>
          <a:p>
            <a:pPr indent="0">
              <a:lnSpc>
                <a:spcPct val="90000"/>
              </a:lnSpc>
              <a:spcBef>
                <a:spcPts val="1417"/>
              </a:spcBef>
              <a:buNone/>
            </a:pPr>
            <a:endParaRPr b="0" lang="tr-TR" sz="2400" strike="noStrike" u="none">
              <a:solidFill>
                <a:schemeClr val="lt1"/>
              </a:solidFill>
              <a:uFillTx/>
              <a:latin typeface="Century"/>
            </a:endParaRPr>
          </a:p>
        </p:txBody>
      </p:sp>
      <p:sp>
        <p:nvSpPr>
          <p:cNvPr id="5" name="PlaceHolder 4"/>
          <p:cNvSpPr>
            <a:spLocks noGrp="1"/>
          </p:cNvSpPr>
          <p:nvPr>
            <p:ph type="ftr" idx="16"/>
          </p:nvPr>
        </p:nvSpPr>
        <p:spPr/>
        <p:txBody>
          <a:bodyPr/>
          <a:p>
            <a:r>
              <a:t>Footer</a:t>
            </a:r>
          </a:p>
        </p:txBody>
      </p:sp>
      <p:sp>
        <p:nvSpPr>
          <p:cNvPr id="6" name="PlaceHolder 5"/>
          <p:cNvSpPr>
            <a:spLocks noGrp="1"/>
          </p:cNvSpPr>
          <p:nvPr>
            <p:ph type="sldNum" idx="18"/>
          </p:nvPr>
        </p:nvSpPr>
        <p:spPr/>
        <p:txBody>
          <a:bodyPr/>
          <a:p>
            <a:fld id="{27D903CC-22E2-4019-88D4-5A7BAB644A91}" type="slidenum">
              <a:t>&lt;#&gt;</a:t>
            </a:fld>
          </a:p>
        </p:txBody>
      </p:sp>
      <p:sp>
        <p:nvSpPr>
          <p:cNvPr id="7" name="PlaceHolder 6"/>
          <p:cNvSpPr>
            <a:spLocks noGrp="1"/>
          </p:cNvSpPr>
          <p:nvPr>
            <p:ph type="dt" idx="17"/>
          </p:nvPr>
        </p:nvSpPr>
        <p:spPr/>
        <p:txBody>
          <a:bodyPr/>
          <a:p>
            <a:r>
              <a:rPr lang="tr-T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Karşılaştırma">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p>
            <a:r>
              <a:t>Footer</a:t>
            </a:r>
          </a:p>
        </p:txBody>
      </p:sp>
      <p:sp>
        <p:nvSpPr>
          <p:cNvPr id="3" name="PlaceHolder 2"/>
          <p:cNvSpPr>
            <a:spLocks noGrp="1"/>
          </p:cNvSpPr>
          <p:nvPr>
            <p:ph type="sldNum" idx="21"/>
          </p:nvPr>
        </p:nvSpPr>
        <p:spPr/>
        <p:txBody>
          <a:bodyPr/>
          <a:p>
            <a:fld id="{0C63878B-88BF-47FC-ACB0-088486FCC64F}" type="slidenum">
              <a:t>&lt;#&gt;</a:t>
            </a:fld>
          </a:p>
        </p:txBody>
      </p:sp>
      <p:sp>
        <p:nvSpPr>
          <p:cNvPr id="4" name="PlaceHolder 3"/>
          <p:cNvSpPr>
            <a:spLocks noGrp="1"/>
          </p:cNvSpPr>
          <p:nvPr>
            <p:ph type="dt" idx="20"/>
          </p:nvPr>
        </p:nvSpPr>
        <p:spPr/>
        <p:txBody>
          <a:bodyPr/>
          <a:p>
            <a:r>
              <a:rPr lang="tr-T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Yalnızca Başlık">
    <p:spTree>
      <p:nvGrpSpPr>
        <p:cNvPr id="1" name=""/>
        <p:cNvGrpSpPr/>
        <p:nvPr/>
      </p:nvGrpSpPr>
      <p:grpSpPr>
        <a:xfrm>
          <a:off x="0" y="0"/>
          <a:ext cx="0" cy="0"/>
          <a:chOff x="0" y="0"/>
          <a:chExt cx="0" cy="0"/>
        </a:xfrm>
      </p:grpSpPr>
      <p:sp>
        <p:nvSpPr>
          <p:cNvPr id="62"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pPr indent="0">
              <a:buNone/>
            </a:pPr>
            <a:endParaRPr b="0" lang="tr-TR" sz="1800" strike="noStrike" u="none">
              <a:solidFill>
                <a:schemeClr val="lt1"/>
              </a:solidFill>
              <a:uFillTx/>
              <a:latin typeface="Century"/>
            </a:endParaRPr>
          </a:p>
        </p:txBody>
      </p:sp>
      <p:sp>
        <p:nvSpPr>
          <p:cNvPr id="3" name="PlaceHolder 2"/>
          <p:cNvSpPr>
            <a:spLocks noGrp="1"/>
          </p:cNvSpPr>
          <p:nvPr>
            <p:ph type="ftr" idx="22"/>
          </p:nvPr>
        </p:nvSpPr>
        <p:spPr/>
        <p:txBody>
          <a:bodyPr/>
          <a:p>
            <a:r>
              <a:t>Footer</a:t>
            </a:r>
          </a:p>
        </p:txBody>
      </p:sp>
      <p:sp>
        <p:nvSpPr>
          <p:cNvPr id="4" name="PlaceHolder 3"/>
          <p:cNvSpPr>
            <a:spLocks noGrp="1"/>
          </p:cNvSpPr>
          <p:nvPr>
            <p:ph type="sldNum" idx="24"/>
          </p:nvPr>
        </p:nvSpPr>
        <p:spPr/>
        <p:txBody>
          <a:bodyPr/>
          <a:p>
            <a:fld id="{05746778-1B8F-41C2-86EF-5DF453F6E5A4}" type="slidenum">
              <a:t>&lt;#&gt;</a:t>
            </a:fld>
          </a:p>
        </p:txBody>
      </p:sp>
      <p:sp>
        <p:nvSpPr>
          <p:cNvPr id="5" name="PlaceHolder 4"/>
          <p:cNvSpPr>
            <a:spLocks noGrp="1"/>
          </p:cNvSpPr>
          <p:nvPr>
            <p:ph type="dt" idx="23"/>
          </p:nvPr>
        </p:nvSpPr>
        <p:spPr/>
        <p:txBody>
          <a:bodyPr/>
          <a:p>
            <a:r>
              <a:rPr lang="tr-T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oş">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p>
            <a:r>
              <a:t>Footer</a:t>
            </a:r>
          </a:p>
        </p:txBody>
      </p:sp>
      <p:sp>
        <p:nvSpPr>
          <p:cNvPr id="3" name="PlaceHolder 2"/>
          <p:cNvSpPr>
            <a:spLocks noGrp="1"/>
          </p:cNvSpPr>
          <p:nvPr>
            <p:ph type="sldNum" idx="27"/>
          </p:nvPr>
        </p:nvSpPr>
        <p:spPr/>
        <p:txBody>
          <a:bodyPr/>
          <a:p>
            <a:fld id="{CBB41459-9488-46CC-982D-24BCE079C039}" type="slidenum">
              <a:t>&lt;#&gt;</a:t>
            </a:fld>
          </a:p>
        </p:txBody>
      </p:sp>
      <p:sp>
        <p:nvSpPr>
          <p:cNvPr id="4" name="PlaceHolder 3"/>
          <p:cNvSpPr>
            <a:spLocks noGrp="1"/>
          </p:cNvSpPr>
          <p:nvPr>
            <p:ph type="dt" idx="26"/>
          </p:nvPr>
        </p:nvSpPr>
        <p:spPr/>
        <p:txBody>
          <a:bodyPr/>
          <a:p>
            <a:r>
              <a:rPr lang="tr-T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Resim Yazılı İçerik">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30"/>
          </p:nvPr>
        </p:nvSpPr>
        <p:spPr/>
        <p:txBody>
          <a:bodyPr/>
          <a:p>
            <a:fld id="{3FF8EAE9-9D84-4C83-B373-2D5CBFA95CEE}" type="slidenum">
              <a:t>&lt;#&gt;</a:t>
            </a:fld>
          </a:p>
        </p:txBody>
      </p:sp>
      <p:sp>
        <p:nvSpPr>
          <p:cNvPr id="4" name="PlaceHolder 3"/>
          <p:cNvSpPr>
            <a:spLocks noGrp="1"/>
          </p:cNvSpPr>
          <p:nvPr>
            <p:ph type="dt" idx="29"/>
          </p:nvPr>
        </p:nvSpPr>
        <p:spPr/>
        <p:txBody>
          <a:bodyPr/>
          <a:p>
            <a:r>
              <a:rPr lang="tr-TR"/>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Resim Yazılı Resim">
    <p:spTree>
      <p:nvGrpSpPr>
        <p:cNvPr id="1" name=""/>
        <p:cNvGrpSpPr/>
        <p:nvPr/>
      </p:nvGrpSpPr>
      <p:grpSpPr>
        <a:xfrm>
          <a:off x="0" y="0"/>
          <a:ext cx="0" cy="0"/>
          <a:chOff x="0" y="0"/>
          <a:chExt cx="0" cy="0"/>
        </a:xfrm>
      </p:grpSpPr>
      <p:sp>
        <p:nvSpPr>
          <p:cNvPr id="2" name="PlaceHolder 1"/>
          <p:cNvSpPr>
            <a:spLocks noGrp="1"/>
          </p:cNvSpPr>
          <p:nvPr>
            <p:ph type="ftr" idx="31"/>
          </p:nvPr>
        </p:nvSpPr>
        <p:spPr/>
        <p:txBody>
          <a:bodyPr/>
          <a:p>
            <a:r>
              <a:t>Footer</a:t>
            </a:r>
          </a:p>
        </p:txBody>
      </p:sp>
      <p:sp>
        <p:nvSpPr>
          <p:cNvPr id="3" name="PlaceHolder 2"/>
          <p:cNvSpPr>
            <a:spLocks noGrp="1"/>
          </p:cNvSpPr>
          <p:nvPr>
            <p:ph type="sldNum" idx="33"/>
          </p:nvPr>
        </p:nvSpPr>
        <p:spPr/>
        <p:txBody>
          <a:bodyPr/>
          <a:p>
            <a:fld id="{AA554A8E-52FE-4F6D-B3D1-CD424F1D35F5}" type="slidenum">
              <a:t>&lt;#&gt;</a:t>
            </a:fld>
          </a:p>
        </p:txBody>
      </p:sp>
      <p:sp>
        <p:nvSpPr>
          <p:cNvPr id="4" name="PlaceHolder 3"/>
          <p:cNvSpPr>
            <a:spLocks noGrp="1"/>
          </p:cNvSpPr>
          <p:nvPr>
            <p:ph type="dt" idx="32"/>
          </p:nvPr>
        </p:nvSpPr>
        <p:spPr/>
        <p:txBody>
          <a:bodyPr/>
          <a:p>
            <a:r>
              <a:rPr lang="tr-T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jpe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jpe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jpe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jpeg"/><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 Id="rId9" Type="http://schemas.openxmlformats.org/officeDocument/2006/relationships/slideLayout" Target="../slideLayouts/slideLayout11.xml"/><Relationship Id="rId10" Type="http://schemas.openxmlformats.org/officeDocument/2006/relationships/slideLayout" Target="../slideLayouts/slideLayout12.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jpeg"/><Relationship Id="rId3" Type="http://schemas.openxmlformats.org/officeDocument/2006/relationships/slideLayout" Target="../slideLayouts/slideLayout13.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jpeg"/><Relationship Id="rId3" Type="http://schemas.openxmlformats.org/officeDocument/2006/relationships/slideLayout" Target="../slideLayouts/slideLayout1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jpeg"/><Relationship Id="rId3" Type="http://schemas.openxmlformats.org/officeDocument/2006/relationships/slideLayout" Target="../slideLayouts/slideLayout15.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jpeg"/><Relationship Id="rId3" Type="http://schemas.openxmlformats.org/officeDocument/2006/relationships/slideLayout" Target="../slideLayouts/slideLayout16.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jpeg"/><Relationship Id="rId3" Type="http://schemas.openxmlformats.org/officeDocument/2006/relationships/slideLayout" Target="../slideLayouts/slideLayout17.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1.jpeg"/><Relationship Id="rId3" Type="http://schemas.openxmlformats.org/officeDocument/2006/relationships/slideLayout" Target="../slideLayouts/slideLayout18.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1.jpeg"/><Relationship Id="rId3" Type="http://schemas.openxmlformats.org/officeDocument/2006/relationships/slideLayout" Target="../slideLayouts/slideLayout19.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674720" y="1523880"/>
            <a:ext cx="8838720" cy="3200040"/>
          </a:xfrm>
          <a:prstGeom prst="rect">
            <a:avLst/>
          </a:prstGeom>
          <a:noFill/>
          <a:ln w="0">
            <a:noFill/>
          </a:ln>
        </p:spPr>
        <p:txBody>
          <a:bodyPr lIns="91440" rIns="91440" tIns="45720" bIns="45720" anchor="b">
            <a:noAutofit/>
          </a:bodyPr>
          <a:p>
            <a:pPr indent="0" defTabSz="914400">
              <a:lnSpc>
                <a:spcPct val="80000"/>
              </a:lnSpc>
              <a:buNone/>
            </a:pPr>
            <a:r>
              <a:rPr b="0" lang="tr-TR" sz="5400" strike="noStrike" u="none">
                <a:solidFill>
                  <a:schemeClr val="lt1"/>
                </a:solidFill>
                <a:uFillTx/>
                <a:latin typeface="Century"/>
              </a:rPr>
              <a:t>Asıl başlık stili için tıklatın</a:t>
            </a:r>
            <a:endParaRPr b="0" lang="tr-TR" sz="5400" strike="noStrike" u="none">
              <a:solidFill>
                <a:schemeClr val="lt1"/>
              </a:solidFill>
              <a:uFillTx/>
              <a:latin typeface="Century"/>
            </a:endParaRPr>
          </a:p>
        </p:txBody>
      </p:sp>
    </p:spTree>
  </p:cSld>
  <p:clrMap bg1="dk1" tx1="lt1" bg2="dk2" tx2="lt2" accent1="accent1" accent2="accent2" accent3="accent3" accent4="accent4" accent5="accent5" accent6="accent6" hlink="hlink" folHlink="folHlink"/>
  <p:sldLayoutIdLst>
    <p:sldLayoutId id="2147483649" r:id="rId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 name="Dikdörtgen 9"/>
          <p:cNvSpPr/>
          <p:nvPr/>
        </p:nvSpPr>
        <p:spPr>
          <a:xfrm>
            <a:off x="5393520" y="0"/>
            <a:ext cx="6795000" cy="685764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tr-TR" sz="1800" strike="noStrike" u="none">
              <a:solidFill>
                <a:schemeClr val="lt1"/>
              </a:solidFill>
              <a:uFillTx/>
              <a:latin typeface="Century"/>
            </a:endParaRPr>
          </a:p>
        </p:txBody>
      </p:sp>
      <p:sp>
        <p:nvSpPr>
          <p:cNvPr id="4" name="Dikdörtgen 10"/>
          <p:cNvSpPr/>
          <p:nvPr/>
        </p:nvSpPr>
        <p:spPr>
          <a:xfrm>
            <a:off x="5484960" y="0"/>
            <a:ext cx="6703560" cy="685764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tr-TR" sz="1800" strike="noStrike" u="none">
              <a:solidFill>
                <a:schemeClr val="lt1"/>
              </a:solidFill>
              <a:uFillTx/>
              <a:latin typeface="Century"/>
            </a:endParaRPr>
          </a:p>
        </p:txBody>
      </p:sp>
      <p:sp>
        <p:nvSpPr>
          <p:cNvPr id="5" name="PlaceHolder 1"/>
          <p:cNvSpPr>
            <a:spLocks noGrp="1"/>
          </p:cNvSpPr>
          <p:nvPr>
            <p:ph type="title"/>
          </p:nvPr>
        </p:nvSpPr>
        <p:spPr>
          <a:xfrm>
            <a:off x="608040" y="685800"/>
            <a:ext cx="4266720" cy="38858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6" name="PlaceHolder 2"/>
          <p:cNvSpPr>
            <a:spLocks noGrp="1"/>
          </p:cNvSpPr>
          <p:nvPr>
            <p:ph type="body"/>
          </p:nvPr>
        </p:nvSpPr>
        <p:spPr>
          <a:xfrm>
            <a:off x="608040" y="4724280"/>
            <a:ext cx="4266720" cy="1447560"/>
          </a:xfrm>
          <a:prstGeom prst="rect">
            <a:avLst/>
          </a:prstGeom>
          <a:noFill/>
          <a:ln w="0">
            <a:noFill/>
          </a:ln>
        </p:spPr>
        <p:txBody>
          <a:bodyPr lIns="91440" rIns="91440" tIns="45720" bIns="45720" anchor="t">
            <a:normAutofit/>
          </a:bodyPr>
          <a:p>
            <a:pPr indent="0" defTabSz="914400">
              <a:lnSpc>
                <a:spcPct val="90000"/>
              </a:lnSpc>
              <a:spcBef>
                <a:spcPts val="1199"/>
              </a:spcBef>
              <a:buNone/>
              <a:tabLst>
                <a:tab algn="l" pos="0"/>
              </a:tabLst>
            </a:pPr>
            <a:r>
              <a:rPr b="0" lang="tr-TR" sz="2000" strike="noStrike" u="none">
                <a:solidFill>
                  <a:schemeClr val="lt1"/>
                </a:solidFill>
                <a:uFillTx/>
                <a:latin typeface="Century"/>
              </a:rPr>
              <a:t>Asıl metin stillerini düzenle</a:t>
            </a:r>
            <a:endParaRPr b="0" lang="tr-TR" sz="2000" strike="noStrike" u="none">
              <a:solidFill>
                <a:schemeClr val="lt1"/>
              </a:solidFill>
              <a:uFillTx/>
              <a:latin typeface="Century"/>
            </a:endParaRPr>
          </a:p>
        </p:txBody>
      </p:sp>
      <p:sp>
        <p:nvSpPr>
          <p:cNvPr id="7" name="PlaceHolder 3"/>
          <p:cNvSpPr>
            <a:spLocks noGrp="1"/>
          </p:cNvSpPr>
          <p:nvPr>
            <p:ph type="body"/>
          </p:nvPr>
        </p:nvSpPr>
        <p:spPr>
          <a:xfrm>
            <a:off x="6094440" y="685800"/>
            <a:ext cx="5486040" cy="5486040"/>
          </a:xfrm>
          <a:prstGeom prst="rect">
            <a:avLst/>
          </a:prstGeom>
          <a:solidFill>
            <a:schemeClr val="lt2">
              <a:lumMod val="10000"/>
            </a:schemeClr>
          </a:solidFill>
          <a:ln w="50760">
            <a:solidFill>
              <a:schemeClr val="dk1"/>
            </a:solidFill>
            <a:miter/>
          </a:ln>
          <a:effectLst>
            <a:outerShdw dist="0" dir="0" blurRad="190440" rotWithShape="0">
              <a:srgbClr val="000000">
                <a:alpha val="50000"/>
              </a:srgbClr>
            </a:outerShdw>
          </a:effectLst>
        </p:spPr>
        <p:txBody>
          <a:bodyPr lIns="90000" rIns="90000" tIns="45000" bIns="45000" anchor="t">
            <a:normAutofit/>
          </a:bodyPr>
          <a:p>
            <a:pPr indent="0" algn="ctr" defTabSz="914400">
              <a:lnSpc>
                <a:spcPct val="100000"/>
              </a:lnSpc>
              <a:buNone/>
              <a:tabLst>
                <a:tab algn="l" pos="0"/>
              </a:tabLst>
            </a:pPr>
            <a:r>
              <a:rPr b="0" lang="tr-TR" sz="2400" strike="noStrike" u="none">
                <a:solidFill>
                  <a:schemeClr val="lt1"/>
                </a:solidFill>
                <a:uFillTx/>
                <a:latin typeface="Century"/>
              </a:rPr>
              <a:t>Resim eklemek için simgeyi tıklatın</a:t>
            </a:r>
            <a:endParaRPr b="0" lang="tr-TR" sz="2400" strike="noStrike" u="none">
              <a:solidFill>
                <a:schemeClr val="lt1"/>
              </a:solidFill>
              <a:uFillTx/>
              <a:latin typeface="Century"/>
            </a:endParaRPr>
          </a:p>
        </p:txBody>
      </p:sp>
      <p:sp>
        <p:nvSpPr>
          <p:cNvPr id="8" name="PlaceHolder 4"/>
          <p:cNvSpPr>
            <a:spLocks noGrp="1"/>
          </p:cNvSpPr>
          <p:nvPr>
            <p:ph type="ftr" idx="1"/>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&lt;footer&gt;</a:t>
            </a:r>
            <a:endParaRPr b="0" lang="tr-TR" sz="1400" strike="noStrike" u="none">
              <a:solidFill>
                <a:srgbClr val="ffffff"/>
              </a:solidFill>
              <a:uFillTx/>
              <a:latin typeface="Times New Roman"/>
            </a:endParaRPr>
          </a:p>
        </p:txBody>
      </p:sp>
      <p:sp>
        <p:nvSpPr>
          <p:cNvPr id="9" name="PlaceHolder 5"/>
          <p:cNvSpPr>
            <a:spLocks noGrp="1"/>
          </p:cNvSpPr>
          <p:nvPr>
            <p:ph type="dt" idx="2"/>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&lt;date/time&gt;</a:t>
            </a:r>
            <a:endParaRPr b="0" lang="tr-TR" sz="1100" strike="noStrike" u="none">
              <a:solidFill>
                <a:srgbClr val="ffffff"/>
              </a:solidFill>
              <a:uFillTx/>
              <a:latin typeface="Times New Roman"/>
            </a:endParaRPr>
          </a:p>
        </p:txBody>
      </p:sp>
      <p:sp>
        <p:nvSpPr>
          <p:cNvPr id="10" name="PlaceHolder 6"/>
          <p:cNvSpPr>
            <a:spLocks noGrp="1"/>
          </p:cNvSpPr>
          <p:nvPr>
            <p:ph type="sldNum" idx="3"/>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EE5B9C9B-F332-44E5-B4F7-84C0E816E84E}" type="slidenum">
              <a:rPr b="0" lang="en-US" sz="1100" strike="noStrike" u="none">
                <a:solidFill>
                  <a:schemeClr val="lt1">
                    <a:tint val="75000"/>
                  </a:schemeClr>
                </a:solidFill>
                <a:uFillTx/>
                <a:latin typeface="Century"/>
              </a:rPr>
              <a:t>&lt;number&gt;</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1293840" y="380880"/>
            <a:ext cx="9600840" cy="11426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12" name="PlaceHolder 2"/>
          <p:cNvSpPr>
            <a:spLocks noGrp="1"/>
          </p:cNvSpPr>
          <p:nvPr>
            <p:ph type="body"/>
          </p:nvPr>
        </p:nvSpPr>
        <p:spPr>
          <a:xfrm>
            <a:off x="1293840" y="1828800"/>
            <a:ext cx="9600840" cy="4343040"/>
          </a:xfrm>
          <a:prstGeom prst="rect">
            <a:avLst/>
          </a:prstGeom>
          <a:noFill/>
          <a:ln w="0">
            <a:noFill/>
          </a:ln>
        </p:spPr>
        <p:txBody>
          <a:bodyPr lIns="91440" rIns="91440" tIns="45720" bIns="45720" anchor="t" vert="eaVert">
            <a:noAutofit/>
          </a:bodyPr>
          <a:p>
            <a:pPr marL="228600" indent="-228600" defTabSz="914400">
              <a:lnSpc>
                <a:spcPct val="90000"/>
              </a:lnSpc>
              <a:spcBef>
                <a:spcPts val="1599"/>
              </a:spcBef>
              <a:buClr>
                <a:srgbClr val="ffffff"/>
              </a:buClr>
              <a:buFont typeface="Arial"/>
              <a:buChar char="•"/>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2000" strike="noStrike" u="none">
                <a:solidFill>
                  <a:schemeClr val="lt1"/>
                </a:solidFill>
                <a:uFillTx/>
                <a:latin typeface="Century"/>
              </a:rPr>
              <a:t>İkinci düzey</a:t>
            </a:r>
            <a:endParaRPr b="0" lang="tr-TR" sz="20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800" strike="noStrike" u="none">
                <a:solidFill>
                  <a:schemeClr val="lt1"/>
                </a:solidFill>
                <a:uFillTx/>
                <a:latin typeface="Century"/>
              </a:rPr>
              <a:t>Üçüncü düzey</a:t>
            </a:r>
            <a:endParaRPr b="0" lang="tr-TR" sz="18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Dördüncü düzey</a:t>
            </a:r>
            <a:endParaRPr b="0" lang="tr-TR" sz="16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Beşinci düzey</a:t>
            </a:r>
            <a:endParaRPr b="0" lang="tr-TR" sz="1600" strike="noStrike" u="none">
              <a:solidFill>
                <a:schemeClr val="lt1"/>
              </a:solidFill>
              <a:uFillTx/>
              <a:latin typeface="Century"/>
            </a:endParaRPr>
          </a:p>
        </p:txBody>
      </p:sp>
      <p:sp>
        <p:nvSpPr>
          <p:cNvPr id="13" name="PlaceHolder 3"/>
          <p:cNvSpPr>
            <a:spLocks noGrp="1"/>
          </p:cNvSpPr>
          <p:nvPr>
            <p:ph type="ftr" idx="4"/>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 </a:t>
            </a:r>
            <a:endParaRPr b="0" lang="tr-TR" sz="1400" strike="noStrike" u="none">
              <a:solidFill>
                <a:srgbClr val="ffffff"/>
              </a:solidFill>
              <a:uFillTx/>
              <a:latin typeface="Times New Roman"/>
            </a:endParaRPr>
          </a:p>
        </p:txBody>
      </p:sp>
      <p:sp>
        <p:nvSpPr>
          <p:cNvPr id="14" name="PlaceHolder 4"/>
          <p:cNvSpPr>
            <a:spLocks noGrp="1"/>
          </p:cNvSpPr>
          <p:nvPr>
            <p:ph type="dt" idx="5"/>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 </a:t>
            </a:r>
            <a:endParaRPr b="0" lang="tr-TR" sz="1100" strike="noStrike" u="none">
              <a:solidFill>
                <a:srgbClr val="ffffff"/>
              </a:solidFill>
              <a:uFillTx/>
              <a:latin typeface="Times New Roman"/>
            </a:endParaRPr>
          </a:p>
        </p:txBody>
      </p:sp>
      <p:sp>
        <p:nvSpPr>
          <p:cNvPr id="15" name="PlaceHolder 5"/>
          <p:cNvSpPr>
            <a:spLocks noGrp="1"/>
          </p:cNvSpPr>
          <p:nvPr>
            <p:ph type="sldNum" idx="6"/>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C5928615-A372-4F5C-9EA7-27E683E40D4A}" type="slidenum">
              <a:rPr b="0" lang="en-US" sz="1100" strike="noStrike" u="none">
                <a:solidFill>
                  <a:schemeClr val="lt1">
                    <a:tint val="75000"/>
                  </a:schemeClr>
                </a:solidFill>
                <a:uFillTx/>
                <a:latin typeface="Century"/>
              </a:rPr>
              <a:t>1</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9675720" y="685800"/>
            <a:ext cx="1218960" cy="5486040"/>
          </a:xfrm>
          <a:prstGeom prst="rect">
            <a:avLst/>
          </a:prstGeom>
          <a:noFill/>
          <a:ln w="0">
            <a:noFill/>
          </a:ln>
        </p:spPr>
        <p:txBody>
          <a:bodyPr lIns="91440" rIns="91440" tIns="45720" bIns="45720" anchor="b" vert="eaVert">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17" name="PlaceHolder 2"/>
          <p:cNvSpPr>
            <a:spLocks noGrp="1"/>
          </p:cNvSpPr>
          <p:nvPr>
            <p:ph type="body"/>
          </p:nvPr>
        </p:nvSpPr>
        <p:spPr>
          <a:xfrm>
            <a:off x="1293840" y="685800"/>
            <a:ext cx="8152920" cy="5486040"/>
          </a:xfrm>
          <a:prstGeom prst="rect">
            <a:avLst/>
          </a:prstGeom>
          <a:noFill/>
          <a:ln w="0">
            <a:noFill/>
          </a:ln>
        </p:spPr>
        <p:txBody>
          <a:bodyPr lIns="91440" rIns="91440" tIns="45720" bIns="45720" anchor="t" vert="eaVert">
            <a:noAutofit/>
          </a:bodyPr>
          <a:p>
            <a:pPr marL="228600" indent="-228600" defTabSz="914400">
              <a:lnSpc>
                <a:spcPct val="90000"/>
              </a:lnSpc>
              <a:spcBef>
                <a:spcPts val="1599"/>
              </a:spcBef>
              <a:buClr>
                <a:srgbClr val="ffffff"/>
              </a:buClr>
              <a:buFont typeface="Arial"/>
              <a:buChar char="•"/>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2000" strike="noStrike" u="none">
                <a:solidFill>
                  <a:schemeClr val="lt1"/>
                </a:solidFill>
                <a:uFillTx/>
                <a:latin typeface="Century"/>
              </a:rPr>
              <a:t>İkinci düzey</a:t>
            </a:r>
            <a:endParaRPr b="0" lang="tr-TR" sz="20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800" strike="noStrike" u="none">
                <a:solidFill>
                  <a:schemeClr val="lt1"/>
                </a:solidFill>
                <a:uFillTx/>
                <a:latin typeface="Century"/>
              </a:rPr>
              <a:t>Üçüncü düzey</a:t>
            </a:r>
            <a:endParaRPr b="0" lang="tr-TR" sz="18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Dördüncü düzey</a:t>
            </a:r>
            <a:endParaRPr b="0" lang="tr-TR" sz="16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Beşinci düzey</a:t>
            </a:r>
            <a:endParaRPr b="0" lang="tr-TR" sz="1600" strike="noStrike" u="none">
              <a:solidFill>
                <a:schemeClr val="lt1"/>
              </a:solidFill>
              <a:uFillTx/>
              <a:latin typeface="Century"/>
            </a:endParaRPr>
          </a:p>
        </p:txBody>
      </p:sp>
      <p:sp>
        <p:nvSpPr>
          <p:cNvPr id="18" name="PlaceHolder 3"/>
          <p:cNvSpPr>
            <a:spLocks noGrp="1"/>
          </p:cNvSpPr>
          <p:nvPr>
            <p:ph type="ftr" idx="7"/>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 </a:t>
            </a:r>
            <a:endParaRPr b="0" lang="tr-TR" sz="1400" strike="noStrike" u="none">
              <a:solidFill>
                <a:srgbClr val="ffffff"/>
              </a:solidFill>
              <a:uFillTx/>
              <a:latin typeface="Times New Roman"/>
            </a:endParaRPr>
          </a:p>
        </p:txBody>
      </p:sp>
      <p:sp>
        <p:nvSpPr>
          <p:cNvPr id="19" name="PlaceHolder 4"/>
          <p:cNvSpPr>
            <a:spLocks noGrp="1"/>
          </p:cNvSpPr>
          <p:nvPr>
            <p:ph type="dt" idx="8"/>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 </a:t>
            </a:r>
            <a:endParaRPr b="0" lang="tr-TR" sz="1100" strike="noStrike" u="none">
              <a:solidFill>
                <a:srgbClr val="ffffff"/>
              </a:solidFill>
              <a:uFillTx/>
              <a:latin typeface="Times New Roman"/>
            </a:endParaRPr>
          </a:p>
        </p:txBody>
      </p:sp>
      <p:sp>
        <p:nvSpPr>
          <p:cNvPr id="20" name="PlaceHolder 5"/>
          <p:cNvSpPr>
            <a:spLocks noGrp="1"/>
          </p:cNvSpPr>
          <p:nvPr>
            <p:ph type="sldNum" idx="9"/>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56B7442B-27E8-4AFC-BD29-2CBDAC43357E}" type="slidenum">
              <a:rPr b="0" lang="en-US" sz="1100" strike="noStrike" u="none">
                <a:solidFill>
                  <a:schemeClr val="lt1">
                    <a:tint val="75000"/>
                  </a:schemeClr>
                </a:solidFill>
                <a:uFillTx/>
                <a:latin typeface="Century"/>
              </a:rPr>
              <a:t>1</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1293840" y="380880"/>
            <a:ext cx="9600840" cy="11426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22" name="PlaceHolder 2"/>
          <p:cNvSpPr>
            <a:spLocks noGrp="1"/>
          </p:cNvSpPr>
          <p:nvPr>
            <p:ph type="body"/>
          </p:nvPr>
        </p:nvSpPr>
        <p:spPr>
          <a:xfrm>
            <a:off x="1293840" y="1828800"/>
            <a:ext cx="9600840" cy="4343040"/>
          </a:xfrm>
          <a:prstGeom prst="rect">
            <a:avLst/>
          </a:prstGeom>
          <a:noFill/>
          <a:ln w="0">
            <a:noFill/>
          </a:ln>
        </p:spPr>
        <p:txBody>
          <a:bodyPr lIns="91440" rIns="91440" tIns="45720" bIns="45720" anchor="t">
            <a:noAutofit/>
          </a:bodyPr>
          <a:p>
            <a:pPr marL="228600" indent="-228600" defTabSz="914400">
              <a:lnSpc>
                <a:spcPct val="90000"/>
              </a:lnSpc>
              <a:spcBef>
                <a:spcPts val="1599"/>
              </a:spcBef>
              <a:buClr>
                <a:srgbClr val="ffffff"/>
              </a:buClr>
              <a:buFont typeface="Arial"/>
              <a:buChar char="•"/>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2000" strike="noStrike" u="none">
                <a:solidFill>
                  <a:schemeClr val="lt1"/>
                </a:solidFill>
                <a:uFillTx/>
                <a:latin typeface="Century"/>
              </a:rPr>
              <a:t>İkinci düzey</a:t>
            </a:r>
            <a:endParaRPr b="0" lang="tr-TR" sz="20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800" strike="noStrike" u="none">
                <a:solidFill>
                  <a:schemeClr val="lt1"/>
                </a:solidFill>
                <a:uFillTx/>
                <a:latin typeface="Century"/>
              </a:rPr>
              <a:t>Üçüncü düzey</a:t>
            </a:r>
            <a:endParaRPr b="0" lang="tr-TR" sz="18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Dördüncü düzey</a:t>
            </a:r>
            <a:endParaRPr b="0" lang="tr-TR" sz="16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Beşinci düzey</a:t>
            </a:r>
            <a:endParaRPr b="0" lang="tr-TR" sz="1600" strike="noStrike" u="none">
              <a:solidFill>
                <a:schemeClr val="lt1"/>
              </a:solidFill>
              <a:uFillTx/>
              <a:latin typeface="Century"/>
            </a:endParaRPr>
          </a:p>
        </p:txBody>
      </p:sp>
      <p:sp>
        <p:nvSpPr>
          <p:cNvPr id="23" name="PlaceHolder 3"/>
          <p:cNvSpPr>
            <a:spLocks noGrp="1"/>
          </p:cNvSpPr>
          <p:nvPr>
            <p:ph type="ftr" idx="10"/>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 </a:t>
            </a:r>
            <a:endParaRPr b="0" lang="tr-TR" sz="1400" strike="noStrike" u="none">
              <a:solidFill>
                <a:srgbClr val="ffffff"/>
              </a:solidFill>
              <a:uFillTx/>
              <a:latin typeface="Times New Roman"/>
            </a:endParaRPr>
          </a:p>
        </p:txBody>
      </p:sp>
      <p:sp>
        <p:nvSpPr>
          <p:cNvPr id="24" name="PlaceHolder 4"/>
          <p:cNvSpPr>
            <a:spLocks noGrp="1"/>
          </p:cNvSpPr>
          <p:nvPr>
            <p:ph type="dt" idx="11"/>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 </a:t>
            </a:r>
            <a:endParaRPr b="0" lang="tr-TR" sz="1100" strike="noStrike" u="none">
              <a:solidFill>
                <a:srgbClr val="ffffff"/>
              </a:solidFill>
              <a:uFillTx/>
              <a:latin typeface="Times New Roman"/>
            </a:endParaRPr>
          </a:p>
        </p:txBody>
      </p:sp>
      <p:sp>
        <p:nvSpPr>
          <p:cNvPr id="25" name="PlaceHolder 5"/>
          <p:cNvSpPr>
            <a:spLocks noGrp="1"/>
          </p:cNvSpPr>
          <p:nvPr>
            <p:ph type="sldNum" idx="12"/>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8C0654B2-99A1-4E28-B07A-98DF2B11E85A}" type="slidenum">
              <a:rPr b="0" lang="en-US" sz="1100" strike="noStrike" u="none">
                <a:solidFill>
                  <a:schemeClr val="lt1">
                    <a:tint val="75000"/>
                  </a:schemeClr>
                </a:solidFill>
                <a:uFillTx/>
                <a:latin typeface="Century"/>
              </a:rPr>
              <a:t>1</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1293840" y="3429000"/>
            <a:ext cx="9600840" cy="2285640"/>
          </a:xfrm>
          <a:prstGeom prst="rect">
            <a:avLst/>
          </a:prstGeom>
          <a:noFill/>
          <a:ln w="0">
            <a:noFill/>
          </a:ln>
        </p:spPr>
        <p:txBody>
          <a:bodyPr lIns="91440" rIns="91440" tIns="45720" bIns="45720" anchor="b">
            <a:normAutofit/>
          </a:bodyPr>
          <a:p>
            <a:pPr indent="0" defTabSz="914400">
              <a:lnSpc>
                <a:spcPct val="80000"/>
              </a:lnSpc>
              <a:buNone/>
            </a:pPr>
            <a:r>
              <a:rPr b="0" lang="tr-TR" sz="4800" strike="noStrike" u="none">
                <a:solidFill>
                  <a:schemeClr val="lt1"/>
                </a:solidFill>
                <a:uFillTx/>
                <a:latin typeface="Century"/>
              </a:rPr>
              <a:t>Asıl başlık stili için tıklatın</a:t>
            </a:r>
            <a:endParaRPr b="0" lang="tr-TR" sz="4800" strike="noStrike" u="none">
              <a:solidFill>
                <a:schemeClr val="lt1"/>
              </a:solidFill>
              <a:uFillTx/>
              <a:latin typeface="Century"/>
            </a:endParaRPr>
          </a:p>
        </p:txBody>
      </p:sp>
      <p:sp>
        <p:nvSpPr>
          <p:cNvPr id="37" name="PlaceHolder 2"/>
          <p:cNvSpPr>
            <a:spLocks noGrp="1"/>
          </p:cNvSpPr>
          <p:nvPr>
            <p:ph type="body"/>
          </p:nvPr>
        </p:nvSpPr>
        <p:spPr>
          <a:xfrm>
            <a:off x="1293840" y="685800"/>
            <a:ext cx="7543440" cy="1066320"/>
          </a:xfrm>
          <a:prstGeom prst="rect">
            <a:avLst/>
          </a:prstGeom>
          <a:noFill/>
          <a:ln w="0">
            <a:noFill/>
          </a:ln>
        </p:spPr>
        <p:txBody>
          <a:bodyPr lIns="91440" rIns="91440" tIns="45720" bIns="45720" anchor="t">
            <a:noAutofit/>
          </a:bodyPr>
          <a:p>
            <a:pPr indent="0" defTabSz="914400">
              <a:lnSpc>
                <a:spcPct val="90000"/>
              </a:lnSpc>
              <a:buNone/>
              <a:tabLst>
                <a:tab algn="l" pos="0"/>
              </a:tabLst>
            </a:pPr>
            <a:r>
              <a:rPr b="0" lang="tr-TR" sz="2000" spc="249" strike="noStrike" u="none" cap="all">
                <a:solidFill>
                  <a:schemeClr val="dk2"/>
                </a:solidFill>
                <a:uFillTx/>
                <a:latin typeface="Century"/>
              </a:rPr>
              <a:t>Asıl metin stillerini düzenle</a:t>
            </a:r>
            <a:endParaRPr b="0" lang="tr-TR" sz="2000" strike="noStrike" u="none">
              <a:solidFill>
                <a:schemeClr val="lt1"/>
              </a:solidFill>
              <a:uFillTx/>
              <a:latin typeface="Century"/>
            </a:endParaRPr>
          </a:p>
        </p:txBody>
      </p:sp>
      <p:sp>
        <p:nvSpPr>
          <p:cNvPr id="38" name="PlaceHolder 3"/>
          <p:cNvSpPr>
            <a:spLocks noGrp="1"/>
          </p:cNvSpPr>
          <p:nvPr>
            <p:ph type="ftr" idx="13"/>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&lt;footer&gt;</a:t>
            </a:r>
            <a:endParaRPr b="0" lang="tr-TR" sz="1400" strike="noStrike" u="none">
              <a:solidFill>
                <a:srgbClr val="ffffff"/>
              </a:solidFill>
              <a:uFillTx/>
              <a:latin typeface="Times New Roman"/>
            </a:endParaRPr>
          </a:p>
        </p:txBody>
      </p:sp>
      <p:sp>
        <p:nvSpPr>
          <p:cNvPr id="39" name="PlaceHolder 4"/>
          <p:cNvSpPr>
            <a:spLocks noGrp="1"/>
          </p:cNvSpPr>
          <p:nvPr>
            <p:ph type="dt" idx="14"/>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&lt;date/time&gt;</a:t>
            </a:r>
            <a:endParaRPr b="0" lang="tr-TR" sz="1100" strike="noStrike" u="none">
              <a:solidFill>
                <a:srgbClr val="ffffff"/>
              </a:solidFill>
              <a:uFillTx/>
              <a:latin typeface="Times New Roman"/>
            </a:endParaRPr>
          </a:p>
        </p:txBody>
      </p:sp>
      <p:sp>
        <p:nvSpPr>
          <p:cNvPr id="40" name="PlaceHolder 5"/>
          <p:cNvSpPr>
            <a:spLocks noGrp="1"/>
          </p:cNvSpPr>
          <p:nvPr>
            <p:ph type="sldNum" idx="15"/>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688D4E3A-926D-4021-A3C2-FC2DB1EAE724}" type="slidenum">
              <a:rPr b="0" lang="en-US" sz="1100" strike="noStrike" u="none">
                <a:solidFill>
                  <a:schemeClr val="lt1">
                    <a:tint val="75000"/>
                  </a:schemeClr>
                </a:solidFill>
                <a:uFillTx/>
                <a:latin typeface="Century"/>
              </a:rPr>
              <a:t>&lt;number&gt;</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66"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1293840" y="380880"/>
            <a:ext cx="9600840" cy="11426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42" name="PlaceHolder 2"/>
          <p:cNvSpPr>
            <a:spLocks noGrp="1"/>
          </p:cNvSpPr>
          <p:nvPr>
            <p:ph type="body"/>
          </p:nvPr>
        </p:nvSpPr>
        <p:spPr>
          <a:xfrm>
            <a:off x="1293840" y="1828800"/>
            <a:ext cx="4647960" cy="4343040"/>
          </a:xfrm>
          <a:prstGeom prst="rect">
            <a:avLst/>
          </a:prstGeom>
          <a:noFill/>
          <a:ln w="0">
            <a:noFill/>
          </a:ln>
        </p:spPr>
        <p:txBody>
          <a:bodyPr lIns="91440" rIns="91440" tIns="45720" bIns="45720" anchor="t">
            <a:normAutofit/>
          </a:bodyPr>
          <a:p>
            <a:pPr marL="228600" indent="-228600" defTabSz="914400">
              <a:lnSpc>
                <a:spcPct val="90000"/>
              </a:lnSpc>
              <a:spcBef>
                <a:spcPts val="1599"/>
              </a:spcBef>
              <a:buClr>
                <a:srgbClr val="ffffff"/>
              </a:buClr>
              <a:buFont typeface="Arial"/>
              <a:buChar char="•"/>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2000" strike="noStrike" u="none">
                <a:solidFill>
                  <a:schemeClr val="lt1"/>
                </a:solidFill>
                <a:uFillTx/>
                <a:latin typeface="Century"/>
              </a:rPr>
              <a:t>İkinci düzey</a:t>
            </a:r>
            <a:endParaRPr b="0" lang="tr-TR" sz="20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800" strike="noStrike" u="none">
                <a:solidFill>
                  <a:schemeClr val="lt1"/>
                </a:solidFill>
                <a:uFillTx/>
                <a:latin typeface="Century"/>
              </a:rPr>
              <a:t>Üçüncü düzey</a:t>
            </a:r>
            <a:endParaRPr b="0" lang="tr-TR" sz="18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Dördüncü düzey</a:t>
            </a:r>
            <a:endParaRPr b="0" lang="tr-TR" sz="16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Beşinci düzey</a:t>
            </a:r>
            <a:endParaRPr b="0" lang="tr-TR" sz="1600" strike="noStrike" u="none">
              <a:solidFill>
                <a:schemeClr val="lt1"/>
              </a:solidFill>
              <a:uFillTx/>
              <a:latin typeface="Century"/>
            </a:endParaRPr>
          </a:p>
        </p:txBody>
      </p:sp>
      <p:sp>
        <p:nvSpPr>
          <p:cNvPr id="43" name="PlaceHolder 3"/>
          <p:cNvSpPr>
            <a:spLocks noGrp="1"/>
          </p:cNvSpPr>
          <p:nvPr>
            <p:ph type="body"/>
          </p:nvPr>
        </p:nvSpPr>
        <p:spPr>
          <a:xfrm>
            <a:off x="6246720" y="1828800"/>
            <a:ext cx="4647960" cy="4343040"/>
          </a:xfrm>
          <a:prstGeom prst="rect">
            <a:avLst/>
          </a:prstGeom>
          <a:noFill/>
          <a:ln w="0">
            <a:noFill/>
          </a:ln>
        </p:spPr>
        <p:txBody>
          <a:bodyPr lIns="91440" rIns="91440" tIns="45720" bIns="45720" anchor="t">
            <a:normAutofit/>
          </a:bodyPr>
          <a:p>
            <a:pPr marL="228600" indent="-228600" defTabSz="914400">
              <a:lnSpc>
                <a:spcPct val="90000"/>
              </a:lnSpc>
              <a:spcBef>
                <a:spcPts val="1599"/>
              </a:spcBef>
              <a:buClr>
                <a:srgbClr val="ffffff"/>
              </a:buClr>
              <a:buFont typeface="Arial"/>
              <a:buChar char="•"/>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2000" strike="noStrike" u="none">
                <a:solidFill>
                  <a:schemeClr val="lt1"/>
                </a:solidFill>
                <a:uFillTx/>
                <a:latin typeface="Century"/>
              </a:rPr>
              <a:t>İkinci düzey</a:t>
            </a:r>
            <a:endParaRPr b="0" lang="tr-TR" sz="20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800" strike="noStrike" u="none">
                <a:solidFill>
                  <a:schemeClr val="lt1"/>
                </a:solidFill>
                <a:uFillTx/>
                <a:latin typeface="Century"/>
              </a:rPr>
              <a:t>Üçüncü düzey</a:t>
            </a:r>
            <a:endParaRPr b="0" lang="tr-TR" sz="18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Dördüncü düzey</a:t>
            </a:r>
            <a:endParaRPr b="0" lang="tr-TR" sz="16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Beşinci düzey</a:t>
            </a:r>
            <a:endParaRPr b="0" lang="tr-TR" sz="1600" strike="noStrike" u="none">
              <a:solidFill>
                <a:schemeClr val="lt1"/>
              </a:solidFill>
              <a:uFillTx/>
              <a:latin typeface="Century"/>
            </a:endParaRPr>
          </a:p>
        </p:txBody>
      </p:sp>
      <p:sp>
        <p:nvSpPr>
          <p:cNvPr id="44" name="PlaceHolder 4"/>
          <p:cNvSpPr>
            <a:spLocks noGrp="1"/>
          </p:cNvSpPr>
          <p:nvPr>
            <p:ph type="ftr" idx="16"/>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&lt;footer&gt;</a:t>
            </a:r>
            <a:endParaRPr b="0" lang="tr-TR" sz="1400" strike="noStrike" u="none">
              <a:solidFill>
                <a:srgbClr val="ffffff"/>
              </a:solidFill>
              <a:uFillTx/>
              <a:latin typeface="Times New Roman"/>
            </a:endParaRPr>
          </a:p>
        </p:txBody>
      </p:sp>
      <p:sp>
        <p:nvSpPr>
          <p:cNvPr id="45" name="PlaceHolder 5"/>
          <p:cNvSpPr>
            <a:spLocks noGrp="1"/>
          </p:cNvSpPr>
          <p:nvPr>
            <p:ph type="dt" idx="17"/>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&lt;date/time&gt;</a:t>
            </a:r>
            <a:endParaRPr b="0" lang="tr-TR" sz="1100" strike="noStrike" u="none">
              <a:solidFill>
                <a:srgbClr val="ffffff"/>
              </a:solidFill>
              <a:uFillTx/>
              <a:latin typeface="Times New Roman"/>
            </a:endParaRPr>
          </a:p>
        </p:txBody>
      </p:sp>
      <p:sp>
        <p:nvSpPr>
          <p:cNvPr id="46" name="PlaceHolder 6"/>
          <p:cNvSpPr>
            <a:spLocks noGrp="1"/>
          </p:cNvSpPr>
          <p:nvPr>
            <p:ph type="sldNum" idx="18"/>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B02F928D-1D2E-4ABF-9200-0F74F9015836}" type="slidenum">
              <a:rPr b="0" lang="en-US" sz="1100" strike="noStrike" u="none">
                <a:solidFill>
                  <a:schemeClr val="lt1">
                    <a:tint val="75000"/>
                  </a:schemeClr>
                </a:solidFill>
                <a:uFillTx/>
                <a:latin typeface="Century"/>
              </a:rPr>
              <a:t>&lt;number&gt;</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68"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50" name="PlaceHolder 1"/>
          <p:cNvSpPr>
            <a:spLocks noGrp="1"/>
          </p:cNvSpPr>
          <p:nvPr>
            <p:ph type="title"/>
          </p:nvPr>
        </p:nvSpPr>
        <p:spPr>
          <a:xfrm>
            <a:off x="1293840" y="380880"/>
            <a:ext cx="9600840" cy="11426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51" name="PlaceHolder 2"/>
          <p:cNvSpPr>
            <a:spLocks noGrp="1"/>
          </p:cNvSpPr>
          <p:nvPr>
            <p:ph type="body"/>
          </p:nvPr>
        </p:nvSpPr>
        <p:spPr>
          <a:xfrm>
            <a:off x="1293840" y="1676520"/>
            <a:ext cx="4646160" cy="76176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p:txBody>
      </p:sp>
      <p:sp>
        <p:nvSpPr>
          <p:cNvPr id="52" name="PlaceHolder 3"/>
          <p:cNvSpPr>
            <a:spLocks noGrp="1"/>
          </p:cNvSpPr>
          <p:nvPr>
            <p:ph type="body"/>
          </p:nvPr>
        </p:nvSpPr>
        <p:spPr>
          <a:xfrm>
            <a:off x="1293840" y="2438280"/>
            <a:ext cx="4647960" cy="3733560"/>
          </a:xfrm>
          <a:prstGeom prst="rect">
            <a:avLst/>
          </a:prstGeom>
          <a:noFill/>
          <a:ln w="0">
            <a:noFill/>
          </a:ln>
        </p:spPr>
        <p:txBody>
          <a:bodyPr lIns="91440" rIns="91440" tIns="45720" bIns="45720" anchor="t">
            <a:normAutofit/>
          </a:bodyPr>
          <a:p>
            <a:pPr marL="228600" indent="-228600" defTabSz="914400">
              <a:lnSpc>
                <a:spcPct val="90000"/>
              </a:lnSpc>
              <a:spcBef>
                <a:spcPts val="1599"/>
              </a:spcBef>
              <a:buClr>
                <a:srgbClr val="ffffff"/>
              </a:buClr>
              <a:buFont typeface="Arial"/>
              <a:buChar char="•"/>
            </a:pPr>
            <a:r>
              <a:rPr b="0" lang="tr-TR" sz="2000" strike="noStrike" u="none">
                <a:solidFill>
                  <a:schemeClr val="lt1"/>
                </a:solidFill>
                <a:uFillTx/>
                <a:latin typeface="Century"/>
              </a:rPr>
              <a:t>Asıl metin stillerini düzenle</a:t>
            </a:r>
            <a:endParaRPr b="0" lang="tr-TR" sz="20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1800" strike="noStrike" u="none">
                <a:solidFill>
                  <a:schemeClr val="lt1"/>
                </a:solidFill>
                <a:uFillTx/>
                <a:latin typeface="Century"/>
              </a:rPr>
              <a:t>İkinci düzey</a:t>
            </a:r>
            <a:endParaRPr b="0" lang="tr-TR" sz="18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Üçüncü düzey</a:t>
            </a:r>
            <a:endParaRPr b="0" lang="tr-TR" sz="16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400" strike="noStrike" u="none">
                <a:solidFill>
                  <a:schemeClr val="lt1"/>
                </a:solidFill>
                <a:uFillTx/>
                <a:latin typeface="Century"/>
              </a:rPr>
              <a:t>Dördüncü düzey</a:t>
            </a:r>
            <a:endParaRPr b="0" lang="tr-TR" sz="14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400" strike="noStrike" u="none">
                <a:solidFill>
                  <a:schemeClr val="lt1"/>
                </a:solidFill>
                <a:uFillTx/>
                <a:latin typeface="Century"/>
              </a:rPr>
              <a:t>Beşinci düzey</a:t>
            </a:r>
            <a:endParaRPr b="0" lang="tr-TR" sz="1400" strike="noStrike" u="none">
              <a:solidFill>
                <a:schemeClr val="lt1"/>
              </a:solidFill>
              <a:uFillTx/>
              <a:latin typeface="Century"/>
            </a:endParaRPr>
          </a:p>
        </p:txBody>
      </p:sp>
      <p:sp>
        <p:nvSpPr>
          <p:cNvPr id="53" name="PlaceHolder 4"/>
          <p:cNvSpPr>
            <a:spLocks noGrp="1"/>
          </p:cNvSpPr>
          <p:nvPr>
            <p:ph type="body"/>
          </p:nvPr>
        </p:nvSpPr>
        <p:spPr>
          <a:xfrm>
            <a:off x="6246720" y="1676520"/>
            <a:ext cx="4647960" cy="76176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p:txBody>
      </p:sp>
      <p:sp>
        <p:nvSpPr>
          <p:cNvPr id="54" name="PlaceHolder 5"/>
          <p:cNvSpPr>
            <a:spLocks noGrp="1"/>
          </p:cNvSpPr>
          <p:nvPr>
            <p:ph type="body"/>
          </p:nvPr>
        </p:nvSpPr>
        <p:spPr>
          <a:xfrm>
            <a:off x="6246720" y="2438280"/>
            <a:ext cx="4647960" cy="3733560"/>
          </a:xfrm>
          <a:prstGeom prst="rect">
            <a:avLst/>
          </a:prstGeom>
          <a:noFill/>
          <a:ln w="0">
            <a:noFill/>
          </a:ln>
        </p:spPr>
        <p:txBody>
          <a:bodyPr lIns="91440" rIns="91440" tIns="45720" bIns="45720" anchor="t">
            <a:normAutofit/>
          </a:bodyPr>
          <a:p>
            <a:pPr marL="228600" indent="-228600" defTabSz="914400">
              <a:lnSpc>
                <a:spcPct val="90000"/>
              </a:lnSpc>
              <a:spcBef>
                <a:spcPts val="1599"/>
              </a:spcBef>
              <a:buClr>
                <a:srgbClr val="ffffff"/>
              </a:buClr>
              <a:buFont typeface="Arial"/>
              <a:buChar char="•"/>
            </a:pPr>
            <a:r>
              <a:rPr b="0" lang="tr-TR" sz="2000" strike="noStrike" u="none">
                <a:solidFill>
                  <a:schemeClr val="lt1"/>
                </a:solidFill>
                <a:uFillTx/>
                <a:latin typeface="Century"/>
              </a:rPr>
              <a:t>Asıl metin stillerini düzenle</a:t>
            </a:r>
            <a:endParaRPr b="0" lang="tr-TR" sz="20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1800" strike="noStrike" u="none">
                <a:solidFill>
                  <a:schemeClr val="lt1"/>
                </a:solidFill>
                <a:uFillTx/>
                <a:latin typeface="Century"/>
              </a:rPr>
              <a:t>İkinci düzey</a:t>
            </a:r>
            <a:endParaRPr b="0" lang="tr-TR" sz="18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Üçüncü düzey</a:t>
            </a:r>
            <a:endParaRPr b="0" lang="tr-TR" sz="16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400" strike="noStrike" u="none">
                <a:solidFill>
                  <a:schemeClr val="lt1"/>
                </a:solidFill>
                <a:uFillTx/>
                <a:latin typeface="Century"/>
              </a:rPr>
              <a:t>Dördüncü düzey</a:t>
            </a:r>
            <a:endParaRPr b="0" lang="tr-TR" sz="14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400" strike="noStrike" u="none">
                <a:solidFill>
                  <a:schemeClr val="lt1"/>
                </a:solidFill>
                <a:uFillTx/>
                <a:latin typeface="Century"/>
              </a:rPr>
              <a:t>Beşinci düzey</a:t>
            </a:r>
            <a:endParaRPr b="0" lang="tr-TR" sz="1400" strike="noStrike" u="none">
              <a:solidFill>
                <a:schemeClr val="lt1"/>
              </a:solidFill>
              <a:uFillTx/>
              <a:latin typeface="Century"/>
            </a:endParaRPr>
          </a:p>
        </p:txBody>
      </p:sp>
      <p:sp>
        <p:nvSpPr>
          <p:cNvPr id="55" name="PlaceHolder 6"/>
          <p:cNvSpPr>
            <a:spLocks noGrp="1"/>
          </p:cNvSpPr>
          <p:nvPr>
            <p:ph type="ftr" idx="19"/>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&lt;footer&gt;</a:t>
            </a:r>
            <a:endParaRPr b="0" lang="tr-TR" sz="1400" strike="noStrike" u="none">
              <a:solidFill>
                <a:srgbClr val="ffffff"/>
              </a:solidFill>
              <a:uFillTx/>
              <a:latin typeface="Times New Roman"/>
            </a:endParaRPr>
          </a:p>
        </p:txBody>
      </p:sp>
      <p:sp>
        <p:nvSpPr>
          <p:cNvPr id="56" name="PlaceHolder 7"/>
          <p:cNvSpPr>
            <a:spLocks noGrp="1"/>
          </p:cNvSpPr>
          <p:nvPr>
            <p:ph type="dt" idx="20"/>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&lt;date/time&gt;</a:t>
            </a:r>
            <a:endParaRPr b="0" lang="tr-TR" sz="1100" strike="noStrike" u="none">
              <a:solidFill>
                <a:srgbClr val="ffffff"/>
              </a:solidFill>
              <a:uFillTx/>
              <a:latin typeface="Times New Roman"/>
            </a:endParaRPr>
          </a:p>
        </p:txBody>
      </p:sp>
      <p:sp>
        <p:nvSpPr>
          <p:cNvPr id="57" name="PlaceHolder 8"/>
          <p:cNvSpPr>
            <a:spLocks noGrp="1"/>
          </p:cNvSpPr>
          <p:nvPr>
            <p:ph type="sldNum" idx="21"/>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25F1443B-9AA4-402D-9506-06528EC99A61}" type="slidenum">
              <a:rPr b="0" lang="en-US" sz="1100" strike="noStrike" u="none">
                <a:solidFill>
                  <a:schemeClr val="lt1">
                    <a:tint val="75000"/>
                  </a:schemeClr>
                </a:solidFill>
                <a:uFillTx/>
                <a:latin typeface="Century"/>
              </a:rPr>
              <a:t>&lt;number&gt;</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70"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58" name="PlaceHolder 1"/>
          <p:cNvSpPr>
            <a:spLocks noGrp="1"/>
          </p:cNvSpPr>
          <p:nvPr>
            <p:ph type="title"/>
          </p:nvPr>
        </p:nvSpPr>
        <p:spPr>
          <a:xfrm>
            <a:off x="1293840" y="380880"/>
            <a:ext cx="9600840" cy="11426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59" name="PlaceHolder 2"/>
          <p:cNvSpPr>
            <a:spLocks noGrp="1"/>
          </p:cNvSpPr>
          <p:nvPr>
            <p:ph type="ftr" idx="22"/>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 </a:t>
            </a:r>
            <a:endParaRPr b="0" lang="tr-TR" sz="1400" strike="noStrike" u="none">
              <a:solidFill>
                <a:srgbClr val="ffffff"/>
              </a:solidFill>
              <a:uFillTx/>
              <a:latin typeface="Times New Roman"/>
            </a:endParaRPr>
          </a:p>
        </p:txBody>
      </p:sp>
      <p:sp>
        <p:nvSpPr>
          <p:cNvPr id="60" name="PlaceHolder 3"/>
          <p:cNvSpPr>
            <a:spLocks noGrp="1"/>
          </p:cNvSpPr>
          <p:nvPr>
            <p:ph type="dt" idx="23"/>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 </a:t>
            </a:r>
            <a:endParaRPr b="0" lang="tr-TR" sz="1100" strike="noStrike" u="none">
              <a:solidFill>
                <a:srgbClr val="ffffff"/>
              </a:solidFill>
              <a:uFillTx/>
              <a:latin typeface="Times New Roman"/>
            </a:endParaRPr>
          </a:p>
        </p:txBody>
      </p:sp>
      <p:sp>
        <p:nvSpPr>
          <p:cNvPr id="61" name="PlaceHolder 4"/>
          <p:cNvSpPr>
            <a:spLocks noGrp="1"/>
          </p:cNvSpPr>
          <p:nvPr>
            <p:ph type="sldNum" idx="24"/>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D49396CF-3C51-48FC-BF35-B20D1C5119E0}" type="slidenum">
              <a:rPr b="0" lang="en-US" sz="1100" strike="noStrike" u="none">
                <a:solidFill>
                  <a:schemeClr val="lt1">
                    <a:tint val="75000"/>
                  </a:schemeClr>
                </a:solidFill>
                <a:uFillTx/>
                <a:latin typeface="Century"/>
              </a:rPr>
              <a:t>1</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72" r:id="rId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63" name="PlaceHolder 1"/>
          <p:cNvSpPr>
            <a:spLocks noGrp="1"/>
          </p:cNvSpPr>
          <p:nvPr>
            <p:ph type="ftr" idx="25"/>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 </a:t>
            </a:r>
            <a:endParaRPr b="0" lang="tr-TR" sz="1400" strike="noStrike" u="none">
              <a:solidFill>
                <a:srgbClr val="ffffff"/>
              </a:solidFill>
              <a:uFillTx/>
              <a:latin typeface="Times New Roman"/>
            </a:endParaRPr>
          </a:p>
        </p:txBody>
      </p:sp>
      <p:sp>
        <p:nvSpPr>
          <p:cNvPr id="64" name="PlaceHolder 2"/>
          <p:cNvSpPr>
            <a:spLocks noGrp="1"/>
          </p:cNvSpPr>
          <p:nvPr>
            <p:ph type="dt" idx="26"/>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 </a:t>
            </a:r>
            <a:endParaRPr b="0" lang="tr-TR" sz="1100" strike="noStrike" u="none">
              <a:solidFill>
                <a:srgbClr val="ffffff"/>
              </a:solidFill>
              <a:uFillTx/>
              <a:latin typeface="Times New Roman"/>
            </a:endParaRPr>
          </a:p>
        </p:txBody>
      </p:sp>
      <p:sp>
        <p:nvSpPr>
          <p:cNvPr id="65" name="PlaceHolder 3"/>
          <p:cNvSpPr>
            <a:spLocks noGrp="1"/>
          </p:cNvSpPr>
          <p:nvPr>
            <p:ph type="sldNum" idx="27"/>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D4597251-AC9C-492C-842D-C3840FD48503}" type="slidenum">
              <a:rPr b="0" lang="en-US" sz="1100" strike="noStrike" u="none">
                <a:solidFill>
                  <a:schemeClr val="lt1">
                    <a:tint val="75000"/>
                  </a:schemeClr>
                </a:solidFill>
                <a:uFillTx/>
                <a:latin typeface="Century"/>
              </a:rPr>
              <a:t>&lt;number&gt;</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74" r:id="rId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66" name="Dikdörtgen 9"/>
          <p:cNvSpPr/>
          <p:nvPr/>
        </p:nvSpPr>
        <p:spPr>
          <a:xfrm>
            <a:off x="608040" y="0"/>
            <a:ext cx="4883040" cy="685764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tr-TR" sz="1800" strike="noStrike" u="none">
              <a:solidFill>
                <a:schemeClr val="lt1"/>
              </a:solidFill>
              <a:uFillTx/>
              <a:latin typeface="Century"/>
            </a:endParaRPr>
          </a:p>
        </p:txBody>
      </p:sp>
      <p:sp>
        <p:nvSpPr>
          <p:cNvPr id="67" name="Dikdörtgen 10"/>
          <p:cNvSpPr/>
          <p:nvPr/>
        </p:nvSpPr>
        <p:spPr>
          <a:xfrm>
            <a:off x="699480" y="0"/>
            <a:ext cx="4700160" cy="685764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tr-TR" sz="1800" strike="noStrike" u="none">
              <a:solidFill>
                <a:schemeClr val="lt1"/>
              </a:solidFill>
              <a:uFillTx/>
              <a:latin typeface="Century"/>
            </a:endParaRPr>
          </a:p>
        </p:txBody>
      </p:sp>
      <p:sp>
        <p:nvSpPr>
          <p:cNvPr id="68" name="PlaceHolder 1"/>
          <p:cNvSpPr>
            <a:spLocks noGrp="1"/>
          </p:cNvSpPr>
          <p:nvPr>
            <p:ph type="title"/>
          </p:nvPr>
        </p:nvSpPr>
        <p:spPr>
          <a:xfrm>
            <a:off x="1293840" y="685800"/>
            <a:ext cx="3580920" cy="38858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69" name="PlaceHolder 2"/>
          <p:cNvSpPr>
            <a:spLocks noGrp="1"/>
          </p:cNvSpPr>
          <p:nvPr>
            <p:ph type="body"/>
          </p:nvPr>
        </p:nvSpPr>
        <p:spPr>
          <a:xfrm>
            <a:off x="1293840" y="4724280"/>
            <a:ext cx="3580920" cy="1401480"/>
          </a:xfrm>
          <a:prstGeom prst="rect">
            <a:avLst/>
          </a:prstGeom>
          <a:noFill/>
          <a:ln w="0">
            <a:noFill/>
          </a:ln>
        </p:spPr>
        <p:txBody>
          <a:bodyPr lIns="91440" rIns="91440" tIns="45720" bIns="45720" anchor="t">
            <a:normAutofit/>
          </a:bodyPr>
          <a:p>
            <a:pPr indent="0" defTabSz="914400">
              <a:lnSpc>
                <a:spcPct val="90000"/>
              </a:lnSpc>
              <a:spcBef>
                <a:spcPts val="1199"/>
              </a:spcBef>
              <a:buNone/>
              <a:tabLst>
                <a:tab algn="l" pos="0"/>
              </a:tabLst>
            </a:pPr>
            <a:r>
              <a:rPr b="0" lang="tr-TR" sz="2000" strike="noStrike" u="none">
                <a:solidFill>
                  <a:schemeClr val="lt1"/>
                </a:solidFill>
                <a:uFillTx/>
                <a:latin typeface="Century"/>
              </a:rPr>
              <a:t>Asıl metin stillerini düzenle</a:t>
            </a:r>
            <a:endParaRPr b="0" lang="tr-TR" sz="2000" strike="noStrike" u="none">
              <a:solidFill>
                <a:schemeClr val="lt1"/>
              </a:solidFill>
              <a:uFillTx/>
              <a:latin typeface="Century"/>
            </a:endParaRPr>
          </a:p>
        </p:txBody>
      </p:sp>
      <p:sp>
        <p:nvSpPr>
          <p:cNvPr id="70" name="PlaceHolder 3"/>
          <p:cNvSpPr>
            <a:spLocks noGrp="1"/>
          </p:cNvSpPr>
          <p:nvPr>
            <p:ph type="body"/>
          </p:nvPr>
        </p:nvSpPr>
        <p:spPr>
          <a:xfrm>
            <a:off x="6094440" y="685800"/>
            <a:ext cx="5484600" cy="5486040"/>
          </a:xfrm>
          <a:prstGeom prst="rect">
            <a:avLst/>
          </a:prstGeom>
          <a:noFill/>
          <a:ln w="0">
            <a:noFill/>
          </a:ln>
        </p:spPr>
        <p:txBody>
          <a:bodyPr lIns="91440" rIns="91440" tIns="45720" bIns="45720" anchor="t">
            <a:normAutofit/>
          </a:bodyPr>
          <a:p>
            <a:pPr marL="228600" indent="-228600" defTabSz="914400">
              <a:lnSpc>
                <a:spcPct val="90000"/>
              </a:lnSpc>
              <a:spcBef>
                <a:spcPts val="1599"/>
              </a:spcBef>
              <a:buClr>
                <a:srgbClr val="ffffff"/>
              </a:buClr>
              <a:buFont typeface="Arial"/>
              <a:buChar char="•"/>
            </a:pPr>
            <a:r>
              <a:rPr b="0" lang="tr-TR" sz="2400" strike="noStrike" u="none">
                <a:solidFill>
                  <a:schemeClr val="lt1"/>
                </a:solidFill>
                <a:uFillTx/>
                <a:latin typeface="Century"/>
              </a:rPr>
              <a:t>Asıl metin stillerini düzenle</a:t>
            </a:r>
            <a:endParaRPr b="0" lang="tr-TR" sz="2400" strike="noStrike" u="none">
              <a:solidFill>
                <a:schemeClr val="lt1"/>
              </a:solidFill>
              <a:uFillTx/>
              <a:latin typeface="Century"/>
            </a:endParaRPr>
          </a:p>
          <a:p>
            <a:pPr lvl="1" marL="594360" indent="-228600" defTabSz="914400">
              <a:lnSpc>
                <a:spcPct val="90000"/>
              </a:lnSpc>
              <a:spcBef>
                <a:spcPts val="799"/>
              </a:spcBef>
              <a:buClr>
                <a:srgbClr val="ffffff"/>
              </a:buClr>
              <a:buFont typeface="Century"/>
              <a:buChar char="–"/>
            </a:pPr>
            <a:r>
              <a:rPr b="0" lang="tr-TR" sz="2000" strike="noStrike" u="none">
                <a:solidFill>
                  <a:schemeClr val="lt1"/>
                </a:solidFill>
                <a:uFillTx/>
                <a:latin typeface="Century"/>
              </a:rPr>
              <a:t>İkinci düzey</a:t>
            </a:r>
            <a:endParaRPr b="0" lang="tr-TR" sz="2000" strike="noStrike" u="none">
              <a:solidFill>
                <a:schemeClr val="lt1"/>
              </a:solidFill>
              <a:uFillTx/>
              <a:latin typeface="Century"/>
            </a:endParaRPr>
          </a:p>
          <a:p>
            <a:pPr lvl="2" marL="960120" indent="-228600" defTabSz="914400">
              <a:lnSpc>
                <a:spcPct val="90000"/>
              </a:lnSpc>
              <a:spcBef>
                <a:spcPts val="601"/>
              </a:spcBef>
              <a:buClr>
                <a:srgbClr val="ffffff"/>
              </a:buClr>
              <a:buFont typeface="Arial"/>
              <a:buChar char="•"/>
            </a:pPr>
            <a:r>
              <a:rPr b="0" lang="tr-TR" sz="1800" strike="noStrike" u="none">
                <a:solidFill>
                  <a:schemeClr val="lt1"/>
                </a:solidFill>
                <a:uFillTx/>
                <a:latin typeface="Century"/>
              </a:rPr>
              <a:t>Üçüncü düzey</a:t>
            </a:r>
            <a:endParaRPr b="0" lang="tr-TR" sz="1800" strike="noStrike" u="none">
              <a:solidFill>
                <a:schemeClr val="lt1"/>
              </a:solidFill>
              <a:uFillTx/>
              <a:latin typeface="Century"/>
            </a:endParaRPr>
          </a:p>
          <a:p>
            <a:pPr lvl="3" marL="132588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Dördüncü düzey</a:t>
            </a:r>
            <a:endParaRPr b="0" lang="tr-TR" sz="1600" strike="noStrike" u="none">
              <a:solidFill>
                <a:schemeClr val="lt1"/>
              </a:solidFill>
              <a:uFillTx/>
              <a:latin typeface="Century"/>
            </a:endParaRPr>
          </a:p>
          <a:p>
            <a:pPr lvl="4" marL="1691640" indent="-228600" defTabSz="914400">
              <a:lnSpc>
                <a:spcPct val="90000"/>
              </a:lnSpc>
              <a:spcBef>
                <a:spcPts val="601"/>
              </a:spcBef>
              <a:buClr>
                <a:srgbClr val="ffffff"/>
              </a:buClr>
              <a:buFont typeface="Arial"/>
              <a:buChar char="•"/>
            </a:pPr>
            <a:r>
              <a:rPr b="0" lang="tr-TR" sz="1600" strike="noStrike" u="none">
                <a:solidFill>
                  <a:schemeClr val="lt1"/>
                </a:solidFill>
                <a:uFillTx/>
                <a:latin typeface="Century"/>
              </a:rPr>
              <a:t>Beşinci düzey</a:t>
            </a:r>
            <a:endParaRPr b="0" lang="tr-TR" sz="1600" strike="noStrike" u="none">
              <a:solidFill>
                <a:schemeClr val="lt1"/>
              </a:solidFill>
              <a:uFillTx/>
              <a:latin typeface="Century"/>
            </a:endParaRPr>
          </a:p>
        </p:txBody>
      </p:sp>
      <p:sp>
        <p:nvSpPr>
          <p:cNvPr id="71" name="PlaceHolder 4"/>
          <p:cNvSpPr>
            <a:spLocks noGrp="1"/>
          </p:cNvSpPr>
          <p:nvPr>
            <p:ph type="ftr" idx="28"/>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&lt;footer&gt;</a:t>
            </a:r>
            <a:endParaRPr b="0" lang="tr-TR" sz="1400" strike="noStrike" u="none">
              <a:solidFill>
                <a:srgbClr val="ffffff"/>
              </a:solidFill>
              <a:uFillTx/>
              <a:latin typeface="Times New Roman"/>
            </a:endParaRPr>
          </a:p>
        </p:txBody>
      </p:sp>
      <p:sp>
        <p:nvSpPr>
          <p:cNvPr id="72" name="PlaceHolder 5"/>
          <p:cNvSpPr>
            <a:spLocks noGrp="1"/>
          </p:cNvSpPr>
          <p:nvPr>
            <p:ph type="dt" idx="29"/>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&lt;date/time&gt;</a:t>
            </a:r>
            <a:endParaRPr b="0" lang="tr-TR" sz="1100" strike="noStrike" u="none">
              <a:solidFill>
                <a:srgbClr val="ffffff"/>
              </a:solidFill>
              <a:uFillTx/>
              <a:latin typeface="Times New Roman"/>
            </a:endParaRPr>
          </a:p>
        </p:txBody>
      </p:sp>
      <p:sp>
        <p:nvSpPr>
          <p:cNvPr id="73" name="PlaceHolder 6"/>
          <p:cNvSpPr>
            <a:spLocks noGrp="1"/>
          </p:cNvSpPr>
          <p:nvPr>
            <p:ph type="sldNum" idx="30"/>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1B259DF7-ED4F-41C1-8951-D73F1D09CDFA}" type="slidenum">
              <a:rPr b="0" lang="en-US" sz="1100" strike="noStrike" u="none">
                <a:solidFill>
                  <a:schemeClr val="lt1">
                    <a:tint val="75000"/>
                  </a:schemeClr>
                </a:solidFill>
                <a:uFillTx/>
                <a:latin typeface="Century"/>
              </a:rPr>
              <a:t>&lt;number&gt;</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76" r:id="rId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74" name="Dikdörtgen 11"/>
          <p:cNvSpPr/>
          <p:nvPr/>
        </p:nvSpPr>
        <p:spPr>
          <a:xfrm>
            <a:off x="608040" y="0"/>
            <a:ext cx="4883040" cy="685764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tr-TR" sz="1800" strike="noStrike" u="none">
              <a:solidFill>
                <a:schemeClr val="lt1"/>
              </a:solidFill>
              <a:uFillTx/>
              <a:latin typeface="Century"/>
            </a:endParaRPr>
          </a:p>
        </p:txBody>
      </p:sp>
      <p:sp>
        <p:nvSpPr>
          <p:cNvPr id="75" name="Dikdörtgen 12"/>
          <p:cNvSpPr/>
          <p:nvPr/>
        </p:nvSpPr>
        <p:spPr>
          <a:xfrm>
            <a:off x="699480" y="0"/>
            <a:ext cx="4700160" cy="685764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tr-TR" sz="1800" strike="noStrike" u="none">
              <a:solidFill>
                <a:schemeClr val="lt1"/>
              </a:solidFill>
              <a:uFillTx/>
              <a:latin typeface="Century"/>
            </a:endParaRPr>
          </a:p>
        </p:txBody>
      </p:sp>
      <p:sp>
        <p:nvSpPr>
          <p:cNvPr id="76" name="PlaceHolder 1"/>
          <p:cNvSpPr>
            <a:spLocks noGrp="1"/>
          </p:cNvSpPr>
          <p:nvPr>
            <p:ph type="title"/>
          </p:nvPr>
        </p:nvSpPr>
        <p:spPr>
          <a:xfrm>
            <a:off x="1293840" y="685800"/>
            <a:ext cx="3580920" cy="3885840"/>
          </a:xfrm>
          <a:prstGeom prst="rect">
            <a:avLst/>
          </a:prstGeom>
          <a:noFill/>
          <a:ln w="0">
            <a:noFill/>
          </a:ln>
        </p:spPr>
        <p:txBody>
          <a:bodyPr lIns="91440" rIns="91440" tIns="45720" bIns="45720" anchor="b">
            <a:noAutofit/>
          </a:bodyPr>
          <a:p>
            <a:pPr indent="0" defTabSz="914400">
              <a:lnSpc>
                <a:spcPct val="80000"/>
              </a:lnSpc>
              <a:buNone/>
            </a:pPr>
            <a:r>
              <a:rPr b="0" lang="tr-TR" sz="4000" strike="noStrike" u="none">
                <a:solidFill>
                  <a:schemeClr val="lt1"/>
                </a:solidFill>
                <a:uFillTx/>
                <a:latin typeface="Century"/>
              </a:rPr>
              <a:t>Asıl başlık stili için tıklatın</a:t>
            </a:r>
            <a:endParaRPr b="0" lang="tr-TR" sz="4000" strike="noStrike" u="none">
              <a:solidFill>
                <a:schemeClr val="lt1"/>
              </a:solidFill>
              <a:uFillTx/>
              <a:latin typeface="Century"/>
            </a:endParaRPr>
          </a:p>
        </p:txBody>
      </p:sp>
      <p:sp>
        <p:nvSpPr>
          <p:cNvPr id="77" name="PlaceHolder 2"/>
          <p:cNvSpPr>
            <a:spLocks noGrp="1"/>
          </p:cNvSpPr>
          <p:nvPr>
            <p:ph type="body"/>
          </p:nvPr>
        </p:nvSpPr>
        <p:spPr>
          <a:xfrm>
            <a:off x="1293840" y="4724280"/>
            <a:ext cx="3580920" cy="1401480"/>
          </a:xfrm>
          <a:prstGeom prst="rect">
            <a:avLst/>
          </a:prstGeom>
          <a:noFill/>
          <a:ln w="0">
            <a:noFill/>
          </a:ln>
        </p:spPr>
        <p:txBody>
          <a:bodyPr lIns="91440" rIns="91440" tIns="45720" bIns="45720" anchor="t">
            <a:normAutofit/>
          </a:bodyPr>
          <a:p>
            <a:pPr indent="0" defTabSz="914400">
              <a:lnSpc>
                <a:spcPct val="90000"/>
              </a:lnSpc>
              <a:spcBef>
                <a:spcPts val="1199"/>
              </a:spcBef>
              <a:buNone/>
              <a:tabLst>
                <a:tab algn="l" pos="0"/>
              </a:tabLst>
            </a:pPr>
            <a:r>
              <a:rPr b="0" lang="tr-TR" sz="2000" strike="noStrike" u="none">
                <a:solidFill>
                  <a:schemeClr val="lt1"/>
                </a:solidFill>
                <a:uFillTx/>
                <a:latin typeface="Century"/>
              </a:rPr>
              <a:t>Asıl metin stillerini düzenle</a:t>
            </a:r>
            <a:endParaRPr b="0" lang="tr-TR" sz="2000" strike="noStrike" u="none">
              <a:solidFill>
                <a:schemeClr val="lt1"/>
              </a:solidFill>
              <a:uFillTx/>
              <a:latin typeface="Century"/>
            </a:endParaRPr>
          </a:p>
        </p:txBody>
      </p:sp>
      <p:sp>
        <p:nvSpPr>
          <p:cNvPr id="78" name="PlaceHolder 3"/>
          <p:cNvSpPr>
            <a:spLocks noGrp="1"/>
          </p:cNvSpPr>
          <p:nvPr>
            <p:ph type="body"/>
          </p:nvPr>
        </p:nvSpPr>
        <p:spPr>
          <a:xfrm>
            <a:off x="6094440" y="685800"/>
            <a:ext cx="5486040" cy="5486040"/>
          </a:xfrm>
          <a:prstGeom prst="rect">
            <a:avLst/>
          </a:prstGeom>
          <a:solidFill>
            <a:schemeClr val="lt2">
              <a:lumMod val="10000"/>
            </a:schemeClr>
          </a:solidFill>
          <a:ln w="50760">
            <a:solidFill>
              <a:schemeClr val="dk1"/>
            </a:solidFill>
            <a:miter/>
          </a:ln>
          <a:effectLst>
            <a:outerShdw dist="0" dir="0" blurRad="190440" rotWithShape="0">
              <a:srgbClr val="000000">
                <a:alpha val="50000"/>
              </a:srgbClr>
            </a:outerShdw>
          </a:effectLst>
        </p:spPr>
        <p:txBody>
          <a:bodyPr lIns="90000" rIns="90000" tIns="45000" bIns="45000" anchor="t">
            <a:normAutofit/>
          </a:bodyPr>
          <a:p>
            <a:pPr indent="0" algn="ctr" defTabSz="914400">
              <a:lnSpc>
                <a:spcPct val="100000"/>
              </a:lnSpc>
              <a:buNone/>
              <a:tabLst>
                <a:tab algn="l" pos="0"/>
              </a:tabLst>
            </a:pPr>
            <a:r>
              <a:rPr b="0" lang="tr-TR" sz="2400" strike="noStrike" u="none">
                <a:solidFill>
                  <a:schemeClr val="lt1"/>
                </a:solidFill>
                <a:uFillTx/>
                <a:latin typeface="Century"/>
              </a:rPr>
              <a:t>Resim eklemek için simgeyi tıklatın</a:t>
            </a:r>
            <a:endParaRPr b="0" lang="tr-TR" sz="2400" strike="noStrike" u="none">
              <a:solidFill>
                <a:schemeClr val="lt1"/>
              </a:solidFill>
              <a:uFillTx/>
              <a:latin typeface="Century"/>
            </a:endParaRPr>
          </a:p>
        </p:txBody>
      </p:sp>
      <p:sp>
        <p:nvSpPr>
          <p:cNvPr id="79" name="PlaceHolder 4"/>
          <p:cNvSpPr>
            <a:spLocks noGrp="1"/>
          </p:cNvSpPr>
          <p:nvPr>
            <p:ph type="ftr" idx="31"/>
          </p:nvPr>
        </p:nvSpPr>
        <p:spPr>
          <a:xfrm>
            <a:off x="1293840" y="6400800"/>
            <a:ext cx="6324120" cy="27576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uFillTx/>
                <a:latin typeface="Times New Roman"/>
              </a:defRPr>
            </a:lvl1pPr>
          </a:lstStyle>
          <a:p>
            <a:pPr indent="0" algn="ctr">
              <a:buNone/>
            </a:pPr>
            <a:r>
              <a:rPr b="0" lang="tr-TR" sz="1400" strike="noStrike" u="none">
                <a:solidFill>
                  <a:srgbClr val="ffffff"/>
                </a:solidFill>
                <a:uFillTx/>
                <a:latin typeface="Times New Roman"/>
              </a:rPr>
              <a:t>&lt;footer&gt;</a:t>
            </a:r>
            <a:endParaRPr b="0" lang="tr-TR" sz="1400" strike="noStrike" u="none">
              <a:solidFill>
                <a:srgbClr val="ffffff"/>
              </a:solidFill>
              <a:uFillTx/>
              <a:latin typeface="Times New Roman"/>
            </a:endParaRPr>
          </a:p>
        </p:txBody>
      </p:sp>
      <p:sp>
        <p:nvSpPr>
          <p:cNvPr id="80" name="PlaceHolder 5"/>
          <p:cNvSpPr>
            <a:spLocks noGrp="1"/>
          </p:cNvSpPr>
          <p:nvPr>
            <p:ph type="dt" idx="32"/>
          </p:nvPr>
        </p:nvSpPr>
        <p:spPr>
          <a:xfrm>
            <a:off x="7999560" y="6400800"/>
            <a:ext cx="13197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r>
              <a:rPr b="0" lang="en-US" sz="1100" strike="noStrike" u="none">
                <a:solidFill>
                  <a:schemeClr val="lt1">
                    <a:tint val="75000"/>
                  </a:schemeClr>
                </a:solidFill>
                <a:uFillTx/>
                <a:latin typeface="Century"/>
              </a:rPr>
              <a:t>&lt;date/time&gt;</a:t>
            </a:r>
            <a:endParaRPr b="0" lang="tr-TR" sz="1100" strike="noStrike" u="none">
              <a:solidFill>
                <a:srgbClr val="ffffff"/>
              </a:solidFill>
              <a:uFillTx/>
              <a:latin typeface="Times New Roman"/>
            </a:endParaRPr>
          </a:p>
        </p:txBody>
      </p:sp>
      <p:sp>
        <p:nvSpPr>
          <p:cNvPr id="81" name="PlaceHolder 6"/>
          <p:cNvSpPr>
            <a:spLocks noGrp="1"/>
          </p:cNvSpPr>
          <p:nvPr>
            <p:ph type="sldNum" idx="33"/>
          </p:nvPr>
        </p:nvSpPr>
        <p:spPr>
          <a:xfrm>
            <a:off x="9675720" y="6400800"/>
            <a:ext cx="1218960" cy="275760"/>
          </a:xfrm>
          <a:prstGeom prst="rect">
            <a:avLst/>
          </a:prstGeom>
          <a:noFill/>
          <a:ln w="0">
            <a:noFill/>
          </a:ln>
        </p:spPr>
        <p:txBody>
          <a:bodyPr lIns="91440" rIns="91440" tIns="45720" bIns="45720" anchor="ctr">
            <a:noAutofit/>
          </a:bodyPr>
          <a:lstStyle>
            <a:lvl1pPr indent="0" defTabSz="914400">
              <a:lnSpc>
                <a:spcPct val="100000"/>
              </a:lnSpc>
              <a:buNone/>
              <a:defRPr b="0" lang="en-US" sz="1100" strike="noStrike" u="none">
                <a:solidFill>
                  <a:schemeClr val="lt1">
                    <a:tint val="75000"/>
                  </a:schemeClr>
                </a:solidFill>
                <a:uFillTx/>
                <a:latin typeface="Century"/>
              </a:defRPr>
            </a:lvl1pPr>
          </a:lstStyle>
          <a:p>
            <a:pPr indent="0" defTabSz="914400">
              <a:lnSpc>
                <a:spcPct val="100000"/>
              </a:lnSpc>
              <a:buNone/>
            </a:pPr>
            <a:fld id="{13CF66E3-FC30-4EBE-B55F-CBDE69DDC057}" type="slidenum">
              <a:rPr b="0" lang="en-US" sz="1100" strike="noStrike" u="none">
                <a:solidFill>
                  <a:schemeClr val="lt1">
                    <a:tint val="75000"/>
                  </a:schemeClr>
                </a:solidFill>
                <a:uFillTx/>
                <a:latin typeface="Century"/>
              </a:rPr>
              <a:t>&lt;number&gt;</a:t>
            </a:fld>
            <a:endParaRPr b="0" lang="tr-TR" sz="1100" strike="noStrike" u="none">
              <a:solidFill>
                <a:srgbClr val="ffffff"/>
              </a:solidFill>
              <a:uFillTx/>
              <a:latin typeface="Times New Roman"/>
            </a:endParaRPr>
          </a:p>
        </p:txBody>
      </p:sp>
    </p:spTree>
  </p:cSld>
  <p:clrMap bg1="dk1" tx1="lt1" bg2="dk2" tx2="lt2" accent1="accent1" accent2="accent2" accent3="accent3" accent4="accent4" accent5="accent5" accent6="accent6" hlink="hlink" folHlink="folHlink"/>
  <p:sldLayoutIdLst>
    <p:sldLayoutId id="2147483678" r:id="rId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1293840" y="380880"/>
            <a:ext cx="9600840" cy="1142640"/>
          </a:xfrm>
          <a:prstGeom prst="rect">
            <a:avLst/>
          </a:prstGeom>
          <a:noFill/>
          <a:ln w="0">
            <a:noFill/>
          </a:ln>
        </p:spPr>
        <p:txBody>
          <a:bodyPr lIns="91440" rIns="91440" tIns="45720" bIns="45720" anchor="b">
            <a:noAutofit/>
          </a:bodyPr>
          <a:p>
            <a:pPr indent="0" algn="ctr" defTabSz="914400">
              <a:lnSpc>
                <a:spcPct val="80000"/>
              </a:lnSpc>
              <a:buNone/>
            </a:pPr>
            <a:r>
              <a:rPr b="0" lang="tr-TR" sz="4000" strike="noStrike" u="none">
                <a:solidFill>
                  <a:srgbClr val="ffff00"/>
                </a:solidFill>
                <a:uFillTx/>
                <a:latin typeface="Century"/>
              </a:rPr>
              <a:t>T</a:t>
            </a:r>
            <a:r>
              <a:rPr b="0" lang="tr" sz="4000" strike="noStrike" u="none">
                <a:solidFill>
                  <a:srgbClr val="ffff00"/>
                </a:solidFill>
                <a:uFillTx/>
                <a:latin typeface="Century"/>
              </a:rPr>
              <a:t>urkcell iletişim örneği</a:t>
            </a:r>
            <a:endParaRPr b="0" lang="tr-TR" sz="4000" strike="noStrike" u="none">
              <a:solidFill>
                <a:schemeClr val="lt1"/>
              </a:solidFill>
              <a:uFillTx/>
              <a:latin typeface="Century"/>
            </a:endParaRPr>
          </a:p>
        </p:txBody>
      </p:sp>
      <p:sp>
        <p:nvSpPr>
          <p:cNvPr id="83" name="PlaceHolder 2"/>
          <p:cNvSpPr>
            <a:spLocks noGrp="1"/>
          </p:cNvSpPr>
          <p:nvPr>
            <p:ph/>
          </p:nvPr>
        </p:nvSpPr>
        <p:spPr>
          <a:xfrm>
            <a:off x="477720" y="1828800"/>
            <a:ext cx="11160720" cy="4912200"/>
          </a:xfrm>
          <a:prstGeom prst="rect">
            <a:avLst/>
          </a:prstGeom>
          <a:noFill/>
          <a:ln w="0">
            <a:noFill/>
          </a:ln>
        </p:spPr>
        <p:txBody>
          <a:bodyPr lIns="91440" rIns="91440" tIns="45720" bIns="45720" anchor="t">
            <a:normAutofit/>
          </a:bodyPr>
          <a:p>
            <a:pPr indent="0" algn="just" defTabSz="914400">
              <a:lnSpc>
                <a:spcPct val="90000"/>
              </a:lnSpc>
              <a:spcBef>
                <a:spcPts val="1599"/>
              </a:spcBef>
              <a:buNone/>
              <a:tabLst>
                <a:tab algn="l" pos="0"/>
              </a:tabLst>
            </a:pPr>
            <a:r>
              <a:rPr b="0" lang="tr-TR" sz="3200" strike="noStrike" u="none">
                <a:solidFill>
                  <a:schemeClr val="lt1"/>
                </a:solidFill>
                <a:uFillTx/>
                <a:latin typeface="Century"/>
              </a:rPr>
              <a:t>   </a:t>
            </a:r>
            <a:r>
              <a:rPr b="0" lang="tr-TR" sz="3200" strike="noStrike" u="none">
                <a:solidFill>
                  <a:schemeClr val="lt1"/>
                </a:solidFill>
                <a:uFillTx/>
                <a:latin typeface="Century"/>
              </a:rPr>
              <a:t>Turkcell müşterilerine yönelik iletişim faaliyetlerini planlarken hemen hemen her bölümde yer alan </a:t>
            </a:r>
            <a:r>
              <a:rPr b="0" lang="tr-TR" sz="3200" strike="noStrike" u="sng">
                <a:solidFill>
                  <a:srgbClr val="ffff00"/>
                </a:solidFill>
                <a:uFillTx/>
                <a:latin typeface="Century"/>
              </a:rPr>
              <a:t>hizmet danışmanlarından </a:t>
            </a:r>
            <a:r>
              <a:rPr b="0" lang="tr-TR" sz="3200" strike="noStrike" u="none">
                <a:solidFill>
                  <a:schemeClr val="lt1"/>
                </a:solidFill>
                <a:uFillTx/>
                <a:latin typeface="Century"/>
              </a:rPr>
              <a:t>faydalanmaktadır. Hizmet danışmanları </a:t>
            </a:r>
            <a:r>
              <a:rPr b="0" lang="tr-TR" sz="3200" strike="noStrike" u="sng">
                <a:solidFill>
                  <a:srgbClr val="ffff00"/>
                </a:solidFill>
                <a:uFillTx/>
                <a:latin typeface="Century"/>
              </a:rPr>
              <a:t>kendilerine gelen öneri ya da sorunlara göre müşteriyle telefonla ya da yüz yüze iletişime girerek onların sorun ya da önerilerine eğilmektedir.</a:t>
            </a:r>
            <a:endParaRPr b="0" lang="tr-TR" sz="32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32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3200" strike="noStrike" u="none">
              <a:solidFill>
                <a:schemeClr val="lt1"/>
              </a:solidFill>
              <a:uFillTx/>
              <a:latin typeface="Century"/>
            </a:endParaRPr>
          </a:p>
          <a:p>
            <a:pPr indent="0" algn="just">
              <a:lnSpc>
                <a:spcPct val="90000"/>
              </a:lnSpc>
              <a:spcBef>
                <a:spcPts val="1599"/>
              </a:spcBef>
              <a:buNone/>
              <a:tabLst>
                <a:tab algn="l" pos="0"/>
              </a:tabLst>
            </a:pPr>
            <a:r>
              <a:rPr b="0" lang="tr-TR" sz="1400" strike="noStrike" u="none">
                <a:solidFill>
                  <a:srgbClr val="808080"/>
                </a:solidFill>
                <a:uFillTx/>
                <a:latin typeface="Century"/>
                <a:ea typeface="Microsoft YaHei"/>
              </a:rPr>
              <a:t>Halkla İlişkiler Ve Tanıtım Ana Bilim Dalı, Halkla İlişkiler Bilim Dalı, Müşteri İlişkileri Yönetimi Ve  Halkla İlişkiler:turkcell Şirket Uygulamaları Örneği, Yüksek Lisans Tezi, Danışman, Yrd. Doç. Dr. Kadir Canöz, Hazırlayan, 074221011008, Fatma Gelişken, Konya 2010</a:t>
            </a:r>
            <a:endParaRPr b="1" lang="tr-TR" sz="1400" strike="noStrike" u="none">
              <a:solidFill>
                <a:srgbClr val="ff860d"/>
              </a:solidFill>
              <a:uFillTx/>
              <a:latin typeface="Century"/>
            </a:endParaRPr>
          </a:p>
          <a:p>
            <a:pPr indent="0" algn="just">
              <a:lnSpc>
                <a:spcPct val="90000"/>
              </a:lnSpc>
              <a:spcBef>
                <a:spcPts val="1599"/>
              </a:spcBef>
              <a:buNone/>
              <a:tabLst>
                <a:tab algn="l" pos="0"/>
              </a:tabLst>
            </a:pPr>
            <a:endParaRPr b="1" lang="tr-TR" sz="1400" strike="noStrike" u="none">
              <a:solidFill>
                <a:srgbClr val="ff860d"/>
              </a:solidFill>
              <a:uFillTx/>
              <a:latin typeface="Century"/>
            </a:endParaRPr>
          </a:p>
          <a:p>
            <a:pPr indent="0" algn="just" defTabSz="914400">
              <a:lnSpc>
                <a:spcPct val="90000"/>
              </a:lnSpc>
              <a:spcBef>
                <a:spcPts val="1599"/>
              </a:spcBef>
              <a:buNone/>
              <a:tabLst>
                <a:tab algn="l" pos="0"/>
              </a:tabLst>
            </a:pPr>
            <a:endParaRPr b="0" lang="tr-TR" sz="32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p:nvPr>
        </p:nvSpPr>
        <p:spPr>
          <a:xfrm>
            <a:off x="405720" y="404640"/>
            <a:ext cx="11377080" cy="6048360"/>
          </a:xfrm>
          <a:prstGeom prst="rect">
            <a:avLst/>
          </a:prstGeom>
          <a:noFill/>
          <a:ln w="0">
            <a:noFill/>
          </a:ln>
        </p:spPr>
        <p:txBody>
          <a:bodyPr lIns="91440" rIns="91440" tIns="45720" bIns="45720" anchor="t">
            <a:normAutofit/>
          </a:bodyPr>
          <a:p>
            <a:pPr indent="0" algn="just" defTabSz="914400">
              <a:lnSpc>
                <a:spcPct val="90000"/>
              </a:lnSpc>
              <a:spcBef>
                <a:spcPts val="1599"/>
              </a:spcBef>
              <a:buNone/>
              <a:tabLst>
                <a:tab algn="l" pos="0"/>
              </a:tabLst>
            </a:pPr>
            <a:r>
              <a:rPr b="0" lang="tr-TR" sz="4000" strike="noStrike" u="none">
                <a:solidFill>
                  <a:schemeClr val="lt1"/>
                </a:solidFill>
                <a:uFillTx/>
                <a:latin typeface="Century"/>
              </a:rPr>
              <a:t>   </a:t>
            </a:r>
            <a:endParaRPr b="0" lang="tr-TR" sz="40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4000" strike="noStrike" u="none">
                <a:solidFill>
                  <a:srgbClr val="ffff00"/>
                </a:solidFill>
                <a:uFillTx/>
                <a:latin typeface="Century"/>
              </a:rPr>
              <a:t>   </a:t>
            </a:r>
            <a:r>
              <a:rPr b="0" lang="tr-TR" sz="4000" strike="noStrike" u="none">
                <a:solidFill>
                  <a:srgbClr val="ffff00"/>
                </a:solidFill>
                <a:uFillTx/>
                <a:latin typeface="Century"/>
              </a:rPr>
              <a:t>Turkcell Halkla İlişkiler Faaliyetleri </a:t>
            </a:r>
            <a:endParaRPr b="0" lang="tr-TR" sz="40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4000" strike="noStrike" u="none">
                <a:solidFill>
                  <a:schemeClr val="lt1"/>
                </a:solidFill>
                <a:uFillTx/>
                <a:latin typeface="Century"/>
              </a:rPr>
              <a:t>   </a:t>
            </a:r>
            <a:r>
              <a:rPr b="0" lang="tr-TR" sz="4000" strike="noStrike" u="none">
                <a:solidFill>
                  <a:schemeClr val="lt1"/>
                </a:solidFill>
                <a:uFillTx/>
                <a:latin typeface="Century"/>
              </a:rPr>
              <a:t>Turkcell’ in halkla ilişkiler faaliyetleri hemen </a:t>
            </a:r>
            <a:r>
              <a:rPr b="0" lang="tr-TR" sz="4000" strike="noStrike" u="sng">
                <a:solidFill>
                  <a:srgbClr val="ffff00"/>
                </a:solidFill>
                <a:uFillTx/>
                <a:latin typeface="Century"/>
              </a:rPr>
              <a:t>her türden halkla ilişkiler uygulamalarını kapsamaktadır. </a:t>
            </a:r>
            <a:r>
              <a:rPr b="0" lang="tr-TR" sz="4000" strike="noStrike" u="none">
                <a:solidFill>
                  <a:schemeClr val="lt1"/>
                </a:solidFill>
                <a:uFillTx/>
                <a:latin typeface="Century"/>
              </a:rPr>
              <a:t>Bunlar </a:t>
            </a:r>
            <a:r>
              <a:rPr b="0" lang="tr-TR" sz="4000" strike="noStrike" u="sng">
                <a:solidFill>
                  <a:srgbClr val="ffff00"/>
                </a:solidFill>
                <a:uFillTx/>
                <a:latin typeface="Century"/>
              </a:rPr>
              <a:t>kurumsal kimlikten, sponsorluğa; sosyal sorumluluktan, basınla ilişkilere</a:t>
            </a:r>
            <a:r>
              <a:rPr b="0" lang="tr-TR" sz="4000" strike="noStrike" u="none">
                <a:solidFill>
                  <a:schemeClr val="lt1"/>
                </a:solidFill>
                <a:uFillTx/>
                <a:latin typeface="Century"/>
              </a:rPr>
              <a:t> kadar çeşitlilik göstermektedir. </a:t>
            </a:r>
            <a:endParaRPr b="0" lang="tr-TR" sz="40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4.3.1. Turkcell Görsel Kimlik Çalışmaları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Görsel kimlik çalışmalarında kurumun kimliğini yansıtan </a:t>
            </a:r>
            <a:r>
              <a:rPr b="0" lang="tr-TR" sz="2400" strike="noStrike" u="none">
                <a:solidFill>
                  <a:srgbClr val="ffff00"/>
                </a:solidFill>
                <a:uFillTx/>
                <a:latin typeface="Century"/>
              </a:rPr>
              <a:t>amblem, logo ya da logotyp</a:t>
            </a:r>
            <a:r>
              <a:rPr b="0" lang="tr-TR" sz="2400" strike="noStrike" u="none">
                <a:solidFill>
                  <a:schemeClr val="lt1"/>
                </a:solidFill>
                <a:uFillTx/>
                <a:latin typeface="Century"/>
              </a:rPr>
              <a:t> profesyonelce yapılması gereken çalışmalardır.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rgbClr val="ffff00"/>
                </a:solidFill>
                <a:uFillTx/>
                <a:latin typeface="Century"/>
              </a:rPr>
              <a:t>Amblem</a:t>
            </a:r>
            <a:r>
              <a:rPr b="0" lang="tr-TR" sz="2400" strike="noStrike" u="none">
                <a:solidFill>
                  <a:schemeClr val="lt1"/>
                </a:solidFill>
                <a:uFillTx/>
                <a:latin typeface="Century"/>
              </a:rPr>
              <a:t>; sözcük özelliği göstermeyen; soyut veya nesnel görüntülerle ya da harflerle yapılan biçimlendirme (sitilize) veya simgesel grafik tasarım ürünüdür.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rgbClr val="ffff00"/>
                </a:solidFill>
                <a:uFillTx/>
                <a:latin typeface="Century"/>
              </a:rPr>
              <a:t>Logo</a:t>
            </a:r>
            <a:r>
              <a:rPr b="0" lang="tr-TR" sz="2400" strike="noStrike" u="none">
                <a:solidFill>
                  <a:schemeClr val="lt1"/>
                </a:solidFill>
                <a:uFillTx/>
                <a:latin typeface="Century"/>
              </a:rPr>
              <a:t>; Birden fazla harf karakterinin sözcük halinde okunacak biçimde bir araya getirilmesiyle oluşturulan ve bir ürün, kuruluş ya da hizmetin tanıtan amblem özelliği gösteren simgesel grafik tasarım ürünüdür.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rgbClr val="ffff00"/>
                </a:solidFill>
                <a:uFillTx/>
                <a:latin typeface="Century"/>
              </a:rPr>
              <a:t>Logotyp</a:t>
            </a:r>
            <a:r>
              <a:rPr b="0" lang="tr-TR" sz="2400" strike="noStrike" u="none">
                <a:solidFill>
                  <a:schemeClr val="lt1"/>
                </a:solidFill>
                <a:uFillTx/>
                <a:latin typeface="Century"/>
              </a:rPr>
              <a:t> ise genel olarak amblem ve logo yapılarının birlikte kullanıldığı simgesel grafik tasarım ürünüdür.</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p:txBody>
      </p:sp>
      <p:pic>
        <p:nvPicPr>
          <p:cNvPr id="86" name="Resim 1" descr=""/>
          <p:cNvPicPr/>
          <p:nvPr/>
        </p:nvPicPr>
        <p:blipFill>
          <a:blip r:embed="rId1"/>
          <a:stretch/>
        </p:blipFill>
        <p:spPr>
          <a:xfrm>
            <a:off x="5950440" y="4941000"/>
            <a:ext cx="2276280" cy="1352160"/>
          </a:xfrm>
          <a:prstGeom prst="rect">
            <a:avLst/>
          </a:prstGeom>
          <a:ln w="0">
            <a:noFill/>
          </a:ln>
        </p:spPr>
      </p:pic>
    </p:spTree>
  </p:cSld>
  <mc:AlternateContent>
    <mc:Choice Requires="p14">
      <p:transition spd="med" p14:dur="700">
        <p:fade/>
      </p:transition>
    </mc:Choice>
    <mc:Fallback>
      <p:transition spd="med">
        <p:fad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Turkcell logotypı tüketici algısı açısından </a:t>
            </a:r>
            <a:r>
              <a:rPr b="0" lang="tr-TR" sz="2400" strike="noStrike" u="none">
                <a:solidFill>
                  <a:schemeClr val="lt1"/>
                </a:solidFill>
                <a:uFillTx/>
                <a:latin typeface="Century"/>
              </a:rPr>
              <a:t>oldukça </a:t>
            </a:r>
            <a:r>
              <a:rPr b="0" lang="tr-TR" sz="2400" strike="noStrike" u="sng">
                <a:solidFill>
                  <a:srgbClr val="ffff00"/>
                </a:solidFill>
                <a:uFillTx/>
                <a:latin typeface="Century"/>
              </a:rPr>
              <a:t>başarılıdır</a:t>
            </a:r>
            <a:r>
              <a:rPr b="0" lang="tr-TR" sz="2400" strike="noStrike" u="none">
                <a:solidFill>
                  <a:schemeClr val="lt1"/>
                </a:solidFill>
                <a:uFillTx/>
                <a:latin typeface="Century"/>
              </a:rPr>
              <a:t>. Artık geliştirdiği ürünler ile tüketici algısında yer edinen </a:t>
            </a:r>
            <a:r>
              <a:rPr b="0" lang="tr-TR" sz="2400" strike="noStrike" u="sng">
                <a:solidFill>
                  <a:srgbClr val="ffff00"/>
                </a:solidFill>
                <a:uFillTx/>
                <a:latin typeface="Century"/>
              </a:rPr>
              <a:t>Turkcell’ in görsel kimlik açısından marka değeri ve bilinirliği oldukça yüksektir.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4.3.1.1. Kurumsal Marka ve Renk Kullanımı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Turkcell İletişim Hizmetleri A.Ş.’ nin kullandığı marka</a:t>
            </a:r>
            <a:r>
              <a:rPr b="0" lang="tr-TR" sz="2400" strike="noStrike" u="none">
                <a:solidFill>
                  <a:schemeClr val="lt1"/>
                </a:solidFill>
                <a:uFillTx/>
                <a:latin typeface="Century"/>
              </a:rPr>
              <a:t> </a:t>
            </a:r>
            <a:r>
              <a:rPr b="0" lang="tr-TR" sz="2200" strike="noStrike" u="none">
                <a:solidFill>
                  <a:srgbClr val="b3cac7"/>
                </a:solidFill>
                <a:uFillTx/>
                <a:latin typeface="Century"/>
              </a:rPr>
              <a:t>mavi fona beyaz renkte yazılmış ve beyaz fona mavi renkte ‘Turkcell’ logosu ve simge olarak sarı, beyaz ve siyah rengin kullanıldığı</a:t>
            </a:r>
            <a:r>
              <a:rPr b="0" lang="tr-TR" sz="2400" strike="noStrike" u="none">
                <a:solidFill>
                  <a:schemeClr val="lt1"/>
                </a:solidFill>
                <a:uFillTx/>
                <a:latin typeface="Century"/>
              </a:rPr>
              <a:t> ‘</a:t>
            </a:r>
            <a:r>
              <a:rPr b="0" lang="tr-TR" sz="2400" strike="noStrike" u="sng">
                <a:solidFill>
                  <a:srgbClr val="ffff00"/>
                </a:solidFill>
                <a:uFillTx/>
                <a:latin typeface="Century"/>
              </a:rPr>
              <a:t>Cellocan</a:t>
            </a:r>
            <a:r>
              <a:rPr b="0" lang="tr-TR" sz="2400" strike="noStrike" u="none">
                <a:solidFill>
                  <a:schemeClr val="lt1"/>
                </a:solidFill>
                <a:uFillTx/>
                <a:latin typeface="Century"/>
              </a:rPr>
              <a:t>’ lardır.</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b3cac7"/>
                </a:solidFill>
                <a:uFillTx/>
                <a:latin typeface="Century"/>
              </a:rPr>
              <a:t>‘</a:t>
            </a:r>
            <a:r>
              <a:rPr b="0" lang="tr-TR" sz="2400" strike="noStrike" u="sng">
                <a:solidFill>
                  <a:srgbClr val="b3cac7"/>
                </a:solidFill>
                <a:uFillTx/>
                <a:latin typeface="Century"/>
              </a:rPr>
              <a:t>Turkcell’ kelimesinde</a:t>
            </a:r>
            <a:r>
              <a:rPr b="0" lang="tr-TR" sz="2400" strike="noStrike" u="none">
                <a:solidFill>
                  <a:schemeClr val="lt1"/>
                </a:solidFill>
                <a:uFillTx/>
                <a:latin typeface="Century"/>
              </a:rPr>
              <a:t> ‘</a:t>
            </a:r>
            <a:r>
              <a:rPr b="0" lang="tr-TR" sz="2400" strike="noStrike" u="sng">
                <a:solidFill>
                  <a:srgbClr val="ffff00"/>
                </a:solidFill>
                <a:uFillTx/>
                <a:latin typeface="Century"/>
              </a:rPr>
              <a:t>Türk</a:t>
            </a:r>
            <a:r>
              <a:rPr b="0" lang="tr-TR" sz="2400" strike="noStrike" u="none">
                <a:solidFill>
                  <a:schemeClr val="lt1"/>
                </a:solidFill>
                <a:uFillTx/>
                <a:latin typeface="Century"/>
              </a:rPr>
              <a:t>’ Türkiye’ de yaşayan milletin ismi, ‘</a:t>
            </a:r>
            <a:r>
              <a:rPr b="0" lang="tr-TR" sz="2400" strike="noStrike" u="sng">
                <a:solidFill>
                  <a:srgbClr val="ffff00"/>
                </a:solidFill>
                <a:uFillTx/>
                <a:latin typeface="Century"/>
              </a:rPr>
              <a:t>Cell</a:t>
            </a:r>
            <a:r>
              <a:rPr b="0" lang="tr-TR" sz="2400" strike="noStrike" u="none">
                <a:solidFill>
                  <a:schemeClr val="lt1"/>
                </a:solidFill>
                <a:uFillTx/>
                <a:latin typeface="Century"/>
              </a:rPr>
              <a:t>’ İngilizce ‘Cellular’ ın (mobil telefon) </a:t>
            </a:r>
            <a:r>
              <a:rPr b="0" lang="tr-TR" sz="2400" strike="noStrike" u="sng">
                <a:solidFill>
                  <a:srgbClr val="ffff00"/>
                </a:solidFill>
                <a:uFillTx/>
                <a:latin typeface="Century"/>
              </a:rPr>
              <a:t>kısa formasıdır.</a:t>
            </a: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accent1">
                    <a:lumMod val="60000"/>
                    <a:lumOff val="40000"/>
                  </a:schemeClr>
                </a:solidFill>
                <a:uFillTx/>
                <a:latin typeface="Century"/>
              </a:rPr>
              <a:t>Mavi renk :  </a:t>
            </a:r>
            <a:r>
              <a:rPr b="0" lang="tr-TR" sz="2400" strike="noStrike" u="none">
                <a:solidFill>
                  <a:schemeClr val="lt1"/>
                </a:solidFill>
                <a:uFillTx/>
                <a:latin typeface="Century"/>
              </a:rPr>
              <a:t>Mavi renk </a:t>
            </a:r>
            <a:r>
              <a:rPr b="0" lang="tr-TR" sz="2400" strike="noStrike" u="sng">
                <a:solidFill>
                  <a:srgbClr val="ffff00"/>
                </a:solidFill>
                <a:uFillTx/>
                <a:latin typeface="Century"/>
              </a:rPr>
              <a:t>huzur ve mutluluk</a:t>
            </a:r>
            <a:r>
              <a:rPr b="0" lang="tr-TR" sz="2400" strike="noStrike" u="none">
                <a:solidFill>
                  <a:schemeClr val="lt1"/>
                </a:solidFill>
                <a:uFillTx/>
                <a:latin typeface="Century"/>
              </a:rPr>
              <a:t> duygularını uyandırmakla, </a:t>
            </a:r>
            <a:r>
              <a:rPr b="0" lang="tr-TR" sz="2400" strike="noStrike" u="sng">
                <a:solidFill>
                  <a:srgbClr val="ffff00"/>
                </a:solidFill>
                <a:uFillTx/>
                <a:latin typeface="Century"/>
              </a:rPr>
              <a:t>umudun ve sonsuzluğun simgesi</a:t>
            </a:r>
            <a:r>
              <a:rPr b="0" lang="tr-TR" sz="2400" strike="noStrike" u="none">
                <a:solidFill>
                  <a:schemeClr val="lt1"/>
                </a:solidFill>
                <a:uFillTx/>
                <a:latin typeface="Century"/>
              </a:rPr>
              <a:t> olarak gösterilmektedir. </a:t>
            </a:r>
            <a:r>
              <a:rPr b="0" lang="tr-TR" sz="2400" strike="noStrike" u="sng">
                <a:solidFill>
                  <a:srgbClr val="ffff00"/>
                </a:solidFill>
                <a:uFillTx/>
                <a:latin typeface="Century"/>
              </a:rPr>
              <a:t>Dinlendirici</a:t>
            </a:r>
            <a:r>
              <a:rPr b="0" lang="tr-TR" sz="2400" strike="noStrike" u="none">
                <a:solidFill>
                  <a:schemeClr val="lt1"/>
                </a:solidFill>
                <a:uFillTx/>
                <a:latin typeface="Century"/>
              </a:rPr>
              <a:t> özelliğinin yanı sıra </a:t>
            </a:r>
            <a:r>
              <a:rPr b="0" lang="tr-TR" sz="2400" strike="noStrike" u="sng">
                <a:solidFill>
                  <a:srgbClr val="ffff00"/>
                </a:solidFill>
                <a:uFillTx/>
                <a:latin typeface="Century"/>
              </a:rPr>
              <a:t>bağlılık samimiyet ve tutarlılık</a:t>
            </a:r>
            <a:r>
              <a:rPr b="0" lang="tr-TR" sz="2400" strike="noStrike" u="none">
                <a:solidFill>
                  <a:schemeClr val="lt1"/>
                </a:solidFill>
                <a:uFillTx/>
                <a:latin typeface="Century"/>
              </a:rPr>
              <a:t> duygularını ön plana çıkartır.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Beyaz : Beyaz </a:t>
            </a:r>
            <a:r>
              <a:rPr b="0" lang="tr-TR" sz="2400" strike="noStrike" u="sng">
                <a:solidFill>
                  <a:srgbClr val="ffff00"/>
                </a:solidFill>
                <a:uFillTx/>
                <a:latin typeface="Century"/>
              </a:rPr>
              <a:t>saflığın, başlangıçların ve barışın rengidir.</a:t>
            </a:r>
            <a:r>
              <a:rPr b="0" lang="tr-TR" sz="2400" strike="noStrike" u="none">
                <a:solidFill>
                  <a:schemeClr val="lt1"/>
                </a:solidFill>
                <a:uFillTx/>
                <a:latin typeface="Century"/>
              </a:rPr>
              <a:t> </a:t>
            </a:r>
            <a:r>
              <a:rPr b="0" lang="tr-TR" sz="2400" strike="noStrike" u="sng">
                <a:solidFill>
                  <a:srgbClr val="ffff00"/>
                </a:solidFill>
                <a:uFillTx/>
                <a:latin typeface="Century"/>
              </a:rPr>
              <a:t>Bozulmamış, değerini kaybetmemiş ve kutsal</a:t>
            </a:r>
            <a:r>
              <a:rPr b="0" lang="tr-TR" sz="2400" strike="noStrike" u="none">
                <a:solidFill>
                  <a:schemeClr val="lt1"/>
                </a:solidFill>
                <a:uFillTx/>
                <a:latin typeface="Century"/>
              </a:rPr>
              <a:t> sayılan kavramlar beyaz renkle temsil edilir.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rgbClr val="ffff00"/>
                </a:solidFill>
                <a:uFillTx/>
                <a:latin typeface="Century"/>
              </a:rPr>
              <a:t>Sarı</a:t>
            </a:r>
            <a:r>
              <a:rPr b="0" lang="tr-TR" sz="2400" strike="noStrike" u="none">
                <a:solidFill>
                  <a:schemeClr val="lt1"/>
                </a:solidFill>
                <a:uFillTx/>
                <a:latin typeface="Century"/>
              </a:rPr>
              <a:t> : Enerjik duygular yaratan </a:t>
            </a:r>
            <a:r>
              <a:rPr b="0" lang="tr-TR" sz="2400" strike="noStrike" u="sng">
                <a:solidFill>
                  <a:srgbClr val="ffff00"/>
                </a:solidFill>
                <a:uFillTx/>
                <a:latin typeface="Century"/>
              </a:rPr>
              <a:t>sarı</a:t>
            </a:r>
            <a:r>
              <a:rPr b="0" lang="tr-TR" sz="2400" strike="noStrike" u="none">
                <a:solidFill>
                  <a:schemeClr val="lt1"/>
                </a:solidFill>
                <a:uFillTx/>
                <a:latin typeface="Century"/>
              </a:rPr>
              <a:t>, </a:t>
            </a:r>
            <a:r>
              <a:rPr b="0" lang="tr-TR" sz="2400" strike="noStrike" u="sng">
                <a:solidFill>
                  <a:srgbClr val="ffff00"/>
                </a:solidFill>
                <a:uFillTx/>
                <a:latin typeface="Century"/>
              </a:rPr>
              <a:t>ihtişam, özgüven ve dayanıklılık ve bolluk</a:t>
            </a:r>
            <a:r>
              <a:rPr b="0" lang="tr-TR" sz="2400" strike="noStrike" u="none">
                <a:solidFill>
                  <a:schemeClr val="lt1"/>
                </a:solidFill>
                <a:uFillTx/>
                <a:latin typeface="Century"/>
              </a:rPr>
              <a:t> anlamlarıyla yüklüdür. </a:t>
            </a:r>
            <a:r>
              <a:rPr b="0" lang="tr-TR" sz="2400" strike="noStrike" u="sng">
                <a:solidFill>
                  <a:srgbClr val="ffff00"/>
                </a:solidFill>
                <a:uFillTx/>
                <a:latin typeface="Century"/>
              </a:rPr>
              <a:t>İyileştirici</a:t>
            </a:r>
            <a:r>
              <a:rPr b="0" lang="tr-TR" sz="2400" strike="noStrike" u="none">
                <a:solidFill>
                  <a:schemeClr val="lt1"/>
                </a:solidFill>
                <a:uFillTx/>
                <a:latin typeface="Century"/>
              </a:rPr>
              <a:t> gücü yüksektir, </a:t>
            </a:r>
            <a:r>
              <a:rPr b="0" lang="tr-TR" sz="2400" strike="noStrike" u="sng">
                <a:solidFill>
                  <a:srgbClr val="ffff00"/>
                </a:solidFill>
                <a:uFillTx/>
                <a:latin typeface="Century"/>
              </a:rPr>
              <a:t>sinir sistemini harekete geçirerek enerjiyi kaslara taşır.</a:t>
            </a:r>
            <a:r>
              <a:rPr b="0" lang="tr-TR" sz="2400" strike="noStrike" u="none">
                <a:solidFill>
                  <a:schemeClr val="lt1"/>
                </a:solidFill>
                <a:uFillTx/>
                <a:latin typeface="Century"/>
              </a:rPr>
              <a:t> </a:t>
            </a:r>
            <a:r>
              <a:rPr b="0" lang="tr-TR" sz="2400" strike="noStrike" u="sng">
                <a:solidFill>
                  <a:srgbClr val="ffff00"/>
                </a:solidFill>
                <a:uFillTx/>
                <a:latin typeface="Century"/>
              </a:rPr>
              <a:t>Eğlenceyi, neşeyi ve keyfi anlatan bu renk aynı zamanda zekânın rengidir.</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4.3.2. Turkcell’ in Sosyal Sorumluluk Projeleri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 sz="2400" strike="noStrike" u="none">
                <a:solidFill>
                  <a:schemeClr val="lt1"/>
                </a:solidFill>
                <a:uFillTx/>
                <a:latin typeface="Century"/>
              </a:rPr>
              <a:t>  </a:t>
            </a:r>
            <a:r>
              <a:rPr b="0" lang="tr-TR" sz="2400" strike="noStrike" u="sng">
                <a:solidFill>
                  <a:srgbClr val="ffff00"/>
                </a:solidFill>
                <a:uFillTx/>
                <a:latin typeface="Century"/>
              </a:rPr>
              <a:t>Turkcell’ in bu faaliyetlerdeki amacı,</a:t>
            </a:r>
            <a:r>
              <a:rPr b="0" lang="tr-TR" sz="2400" strike="noStrike" u="none">
                <a:solidFill>
                  <a:schemeClr val="lt1"/>
                </a:solidFill>
                <a:uFillTx/>
                <a:latin typeface="Century"/>
              </a:rPr>
              <a:t> </a:t>
            </a:r>
            <a:r>
              <a:rPr b="0" lang="tr-TR" sz="2400" strike="noStrike" u="sng">
                <a:solidFill>
                  <a:srgbClr val="b4c7dc"/>
                </a:solidFill>
                <a:uFillTx/>
                <a:latin typeface="Century"/>
              </a:rPr>
              <a:t>eğitimden sağlığa, kültür-sanattan spora geniş yelpazeli çalışmalarla kitlelere seslenmek, toplumun farklı kesimleriyle iletişim kurmak, kamuoyunu bilgilendirmek, marka bilinci ve bilinirliği</a:t>
            </a:r>
            <a:r>
              <a:rPr b="0" lang="tr-TR" sz="2400" strike="noStrike" u="none">
                <a:solidFill>
                  <a:schemeClr val="lt1"/>
                </a:solidFill>
                <a:uFillTx/>
                <a:latin typeface="Century"/>
              </a:rPr>
              <a:t> yaratmaktır. </a:t>
            </a:r>
            <a:r>
              <a:rPr b="0" lang="tr-TR" sz="2400" strike="noStrike" u="sng">
                <a:solidFill>
                  <a:srgbClr val="ffff00"/>
                </a:solidFill>
                <a:uFillTx/>
                <a:latin typeface="Century"/>
              </a:rPr>
              <a:t>Turkcell, sponsorluk faaliyetlerini, yaptırdığı pazar araştırmalarının sonuçlarına dayanarak, müşterilerinden gelen talep ve isteklerle, iş hedeflerine ve kurumsal kültürüne uygun</a:t>
            </a:r>
            <a:r>
              <a:rPr b="0" lang="tr-TR" sz="2400" strike="noStrike" u="none">
                <a:solidFill>
                  <a:schemeClr val="lt1"/>
                </a:solidFill>
                <a:uFillTx/>
                <a:latin typeface="Century"/>
              </a:rPr>
              <a:t> olarak seçmektedir. Katkılarını; </a:t>
            </a:r>
            <a:r>
              <a:rPr b="0" lang="tr-TR" sz="2400" strike="noStrike" u="sng">
                <a:solidFill>
                  <a:srgbClr val="ffff00"/>
                </a:solidFill>
                <a:uFillTx/>
                <a:latin typeface="Century"/>
              </a:rPr>
              <a:t>müzik, eğitim, sinema, resim, arkeoloji ile sektörel fuar ve konferansların</a:t>
            </a:r>
            <a:r>
              <a:rPr b="0" lang="tr-TR" sz="2400" strike="noStrike" u="none">
                <a:solidFill>
                  <a:schemeClr val="lt1"/>
                </a:solidFill>
                <a:uFillTx/>
                <a:latin typeface="Century"/>
              </a:rPr>
              <a:t> gerçekleştirilmesine yoğunlaştıran Turkcell, </a:t>
            </a:r>
            <a:r>
              <a:rPr b="0" lang="tr-TR" sz="2400" strike="noStrike" u="sng">
                <a:solidFill>
                  <a:srgbClr val="ffff00"/>
                </a:solidFill>
                <a:uFillTx/>
                <a:latin typeface="Century"/>
              </a:rPr>
              <a:t>çeşitli Radyo ve TV programlarını da</a:t>
            </a:r>
            <a:r>
              <a:rPr b="0" lang="tr-TR" sz="2400" strike="noStrike" u="none">
                <a:solidFill>
                  <a:schemeClr val="lt1"/>
                </a:solidFill>
                <a:uFillTx/>
                <a:latin typeface="Century"/>
              </a:rPr>
              <a:t> desteklemektedir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4.3.2.1. Kardelenler (Çağdaş Türkiye’ nin Çağdaş Kızları)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Turkcell</a:t>
            </a:r>
            <a:r>
              <a:rPr b="0" lang="tr-TR" sz="2400" strike="noStrike" u="none">
                <a:solidFill>
                  <a:schemeClr val="lt1"/>
                </a:solidFill>
                <a:uFillTx/>
                <a:latin typeface="Century"/>
              </a:rPr>
              <a:t>, </a:t>
            </a:r>
            <a:r>
              <a:rPr b="0" lang="tr-TR" sz="2400" strike="noStrike" u="sng">
                <a:solidFill>
                  <a:srgbClr val="ffff00"/>
                </a:solidFill>
                <a:uFillTx/>
                <a:latin typeface="Century"/>
              </a:rPr>
              <a:t>‘‘Türkiye’ de nitelikli insan kaynağı oluşturulmasına katkıda bulunma’</a:t>
            </a:r>
            <a:r>
              <a:rPr b="0" lang="tr-TR" sz="2400" strike="noStrike" u="none">
                <a:solidFill>
                  <a:srgbClr val="ffff00"/>
                </a:solidFill>
                <a:uFillTx/>
                <a:latin typeface="Century"/>
              </a:rPr>
              <a:t>’ </a:t>
            </a:r>
            <a:r>
              <a:rPr b="0" lang="tr-TR" sz="2400" strike="noStrike" u="none">
                <a:solidFill>
                  <a:schemeClr val="lt1"/>
                </a:solidFill>
                <a:uFillTx/>
                <a:latin typeface="Century"/>
              </a:rPr>
              <a:t>vizyonuyla </a:t>
            </a:r>
            <a:r>
              <a:rPr b="0" lang="tr-TR" sz="2400" strike="noStrike" u="sng">
                <a:solidFill>
                  <a:srgbClr val="ffff00"/>
                </a:solidFill>
                <a:uFillTx/>
                <a:latin typeface="Century"/>
              </a:rPr>
              <a:t>‘‘Kardelenler-Çağdaş Türkiye’ nin Çağdaş Kızları’’ projesine</a:t>
            </a:r>
            <a:r>
              <a:rPr b="0" lang="tr-TR" sz="2400" strike="noStrike" u="none">
                <a:solidFill>
                  <a:schemeClr val="lt1"/>
                </a:solidFill>
                <a:uFillTx/>
                <a:latin typeface="Century"/>
              </a:rPr>
              <a:t> destek vermektedir.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28 Ağustos 2000 tarihinde Kadın ve Aileden Sorumlu Devlet Bakanlığı, Turkcell ve Çağdaş Yaşamı Destekleme Derneği tarafından düzenlenen bir basın toplantısıyla kamuoyuna duyurulan proje, Türkiye genelinde, </a:t>
            </a:r>
            <a:r>
              <a:rPr b="0" lang="tr-TR" sz="2400" strike="noStrike" u="sng">
                <a:solidFill>
                  <a:srgbClr val="ffff00"/>
                </a:solidFill>
                <a:uFillTx/>
                <a:latin typeface="Century"/>
              </a:rPr>
              <a:t>okuma azmi ve kararlılığı gösteren 5.000 kız öğrenciyi</a:t>
            </a:r>
            <a:r>
              <a:rPr b="0" lang="tr-TR" sz="2400" strike="noStrike" u="none">
                <a:solidFill>
                  <a:schemeClr val="lt1"/>
                </a:solidFill>
                <a:uFillTx/>
                <a:latin typeface="Century"/>
              </a:rPr>
              <a:t> kapsamaktadır.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Kardelenler projesinde, ailelerinin maddi yetersizliği nedeniyle öğrenimlerine devam edemeyen kız çocuklara eğitimde fırsat eşitliği sağlanması, meslek sahibi, ufku açık bireyler haline gelmeleri</a:t>
            </a:r>
            <a:r>
              <a:rPr b="0" lang="tr-TR" sz="2400" strike="noStrike" u="none">
                <a:solidFill>
                  <a:schemeClr val="lt1"/>
                </a:solidFill>
                <a:uFillTx/>
                <a:latin typeface="Century"/>
              </a:rPr>
              <a:t> amaçlanmaktadır.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2000 yılından itibaren proje dahilinde yaklaşık; 10.000 öğrenciye burs verilmiş, 4.400 öğrenci liseden mezun olmuş, 550 öğrenci üniversiteyi kazanmıştır.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4.3.2.2. Akut (Arama Kurtarma Derneği)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Dağ ve doğa koşullarında meydana gelen kaybolma ve kaza olaylarında, deprem, sel gibi doğal afetlerde ve büyük kazalarda, tamamen gönüllü olarak, amatör bir çalışma ve profesyonel bir yaklaşım ile başı dertte olan kişilere en kısa sürede ulaşmak, yardım için gereken en uygun koşulları yaratmak, doğru arama ve kurtarma çalışması yaparak, kazazedelere temel ilkyardım desteğini sağladıktan sonra emniyetli ortam koşullarına nakillerini sağlamak ve bu tür olaylarda can kaybını en aza indirmek </a:t>
            </a:r>
            <a:r>
              <a:rPr b="0" lang="tr-TR" sz="2400" strike="noStrike" u="none">
                <a:solidFill>
                  <a:schemeClr val="lt1"/>
                </a:solidFill>
                <a:uFillTx/>
                <a:latin typeface="Century"/>
              </a:rPr>
              <a:t>derneğin temel amacıdır.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4.3.2.3. Eğitim Gönüllüleri Vakfı </a:t>
            </a:r>
            <a:endParaRPr b="0" lang="tr-TR" sz="2400" strike="noStrike" u="none">
              <a:solidFill>
                <a:schemeClr val="lt1"/>
              </a:solidFill>
              <a:uFillTx/>
              <a:latin typeface="Century"/>
            </a:endParaRPr>
          </a:p>
          <a:p>
            <a:pPr indent="0" algn="just" defTabSz="914400">
              <a:lnSpc>
                <a:spcPct val="20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Eğitim Gönüllüleri 1995 yılında, devlet tarafından verilen temel eğitime destek olmak</a:t>
            </a:r>
            <a:r>
              <a:rPr b="0" lang="tr-TR" sz="2400" strike="noStrike" u="none">
                <a:solidFill>
                  <a:srgbClr val="ffff00"/>
                </a:solidFill>
                <a:uFillTx/>
                <a:latin typeface="Century"/>
              </a:rPr>
              <a:t> </a:t>
            </a:r>
            <a:r>
              <a:rPr b="0" lang="tr-TR" sz="2400" strike="noStrike" u="none">
                <a:solidFill>
                  <a:schemeClr val="lt1"/>
                </a:solidFill>
                <a:uFillTx/>
                <a:latin typeface="Century"/>
              </a:rPr>
              <a:t>amacıyla kuruldu. </a:t>
            </a:r>
            <a:r>
              <a:rPr b="0" lang="tr-TR" sz="2400" strike="noStrike" u="sng">
                <a:solidFill>
                  <a:srgbClr val="ffff00"/>
                </a:solidFill>
                <a:uFillTx/>
                <a:latin typeface="Century"/>
              </a:rPr>
              <a:t>Bağışçılarının katkılarıyla, ilköğretim çağı çocuklarımızın okul dışı zamanlarında eğitim desteği alabilecekleri Eğitim Parkları, Öğrenim Birimleri ve Gezici Öğrenim Birimleri (Ateşböcekleri) kuran Eğitim Gönüllüleri bu mekanlarda, gönüllülerinin desteği ile çocuklarımız için eğitim etkinlikleri düzenliyor ve onların eğitimlerine</a:t>
            </a:r>
            <a:r>
              <a:rPr b="0" lang="tr-TR" sz="2400" strike="noStrike" u="none">
                <a:solidFill>
                  <a:schemeClr val="lt1"/>
                </a:solidFill>
                <a:uFillTx/>
                <a:latin typeface="Century"/>
              </a:rPr>
              <a:t> destek oluyor.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800" strike="noStrike" u="none">
                <a:solidFill>
                  <a:srgbClr val="ffff00"/>
                </a:solidFill>
                <a:uFillTx/>
                <a:latin typeface="Century"/>
              </a:rPr>
              <a:t>   </a:t>
            </a:r>
            <a:r>
              <a:rPr b="0" lang="tr-TR" sz="2800" strike="noStrike" u="none">
                <a:solidFill>
                  <a:srgbClr val="ffff00"/>
                </a:solidFill>
                <a:uFillTx/>
                <a:latin typeface="Century"/>
              </a:rPr>
              <a:t>4.3.2.4. Toplumsal Sorunlarla İlgili Sosyal Sorumluluk Projeleri </a:t>
            </a:r>
            <a:endParaRPr b="0" lang="tr-TR" sz="28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3200" strike="noStrike" u="none">
                <a:solidFill>
                  <a:schemeClr val="lt1"/>
                </a:solidFill>
                <a:uFillTx/>
                <a:latin typeface="Century"/>
              </a:rPr>
              <a:t>   </a:t>
            </a:r>
            <a:r>
              <a:rPr b="0" lang="tr-TR" sz="3200" strike="noStrike" u="sng">
                <a:solidFill>
                  <a:srgbClr val="ffff00"/>
                </a:solidFill>
                <a:uFillTx/>
                <a:latin typeface="Century"/>
              </a:rPr>
              <a:t>Turkcell, Batman’ daki Sel Mağdurlarının Yanında. 2006 yılında Turkcell, Batman′da meydana gelen sel felaketinden mağdur olan vatandaşlara destek olmak amacıyla, Batman’ daki abonelerinin Kasım ayı faturalarını </a:t>
            </a:r>
            <a:r>
              <a:rPr b="0" lang="tr-TR" sz="3200" strike="noStrike" u="none">
                <a:solidFill>
                  <a:srgbClr val="ffff00"/>
                </a:solidFill>
                <a:uFillTx/>
                <a:latin typeface="Century"/>
              </a:rPr>
              <a:t>ertelemiştir</a:t>
            </a:r>
            <a:r>
              <a:rPr b="0" lang="tr-TR" sz="3200" strike="noStrike" u="none">
                <a:solidFill>
                  <a:schemeClr val="lt1"/>
                </a:solidFill>
                <a:uFillTx/>
                <a:latin typeface="Century"/>
              </a:rPr>
              <a:t> </a:t>
            </a:r>
            <a:endParaRPr b="0" lang="tr-TR" sz="32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Oyuncağını paylaşır mısın?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Turkcell Gönüllülerinin çocuklarına ait ya da kampanyaya özel satın aldıkları 3.000’ den fazla oyuncak Trabzon′da dört farklı köy okulunda</a:t>
            </a:r>
            <a:r>
              <a:rPr b="0" lang="tr-TR" sz="2400" strike="noStrike" u="none">
                <a:solidFill>
                  <a:schemeClr val="lt1"/>
                </a:solidFill>
                <a:uFillTx/>
                <a:latin typeface="Century"/>
              </a:rPr>
              <a:t> paylaşılmıştır.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Ayvalık’ ı Yeşillendiriyoruz: Belediye’ ye 500 ağaçlık yardımda bulunulmuştur. Öte yandan, “Kardelenler Gelişim Programı”, “7 Bölge 7 Üniversite”, “Gençliğin Sesi”, “Profesyonelliğe Adım Fırsatları (PAF)” gibi projelerle Turkcell’ in desteği</a:t>
            </a:r>
            <a:r>
              <a:rPr b="0" lang="tr-TR" sz="2400" strike="noStrike" u="none">
                <a:solidFill>
                  <a:schemeClr val="lt1"/>
                </a:solidFill>
                <a:uFillTx/>
                <a:latin typeface="Century"/>
              </a:rPr>
              <a:t> ile gerçekleştirilmiştir.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4.3.3. Turkcell’ in Sponsorluk Projeleri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b7b3ca"/>
                </a:solidFill>
                <a:uFillTx/>
                <a:latin typeface="Century"/>
              </a:rPr>
              <a:t>Kurumsal ya da pazarlama amaçlarına yönelik, doğrudan medya kanallarını satın almadan gerçekleştirilen olay ya da nedenler için yapılan ticari bir yatırım”</a:t>
            </a:r>
            <a:r>
              <a:rPr b="0" lang="tr-TR" sz="2400" strike="noStrike" u="none">
                <a:solidFill>
                  <a:schemeClr val="lt1"/>
                </a:solidFill>
                <a:uFillTx/>
                <a:latin typeface="Century"/>
              </a:rPr>
              <a:t> olan </a:t>
            </a:r>
            <a:r>
              <a:rPr b="0" lang="tr-TR" sz="2400" strike="noStrike" u="none">
                <a:solidFill>
                  <a:srgbClr val="ffff00"/>
                </a:solidFill>
                <a:uFillTx/>
                <a:latin typeface="Century"/>
              </a:rPr>
              <a:t>“sponsorluk”</a:t>
            </a:r>
            <a:r>
              <a:rPr b="0" lang="tr-TR" sz="2400" strike="noStrike" u="none">
                <a:solidFill>
                  <a:schemeClr val="lt1"/>
                </a:solidFill>
                <a:uFillTx/>
                <a:latin typeface="Century"/>
              </a:rPr>
              <a:t>, </a:t>
            </a:r>
            <a:r>
              <a:rPr b="0" lang="tr-TR" sz="2400" strike="noStrike" u="sng">
                <a:solidFill>
                  <a:srgbClr val="ffff00"/>
                </a:solidFill>
                <a:uFillTx/>
                <a:latin typeface="Century"/>
              </a:rPr>
              <a:t>Turkcell’ in halkla ilişkiler kapsamında yapmış olduğu uygulamalardandır.</a:t>
            </a:r>
            <a:r>
              <a:rPr b="0" lang="tr-TR" sz="2400" strike="noStrike" u="none">
                <a:solidFill>
                  <a:schemeClr val="lt1"/>
                </a:solidFill>
                <a:uFillTx/>
                <a:latin typeface="Century"/>
              </a:rPr>
              <a:t> </a:t>
            </a:r>
            <a:r>
              <a:rPr b="0" lang="tr-TR" sz="2400" strike="noStrike" u="none">
                <a:solidFill>
                  <a:srgbClr val="ffff00"/>
                </a:solidFill>
                <a:uFillTx/>
                <a:latin typeface="Century"/>
              </a:rPr>
              <a:t>Bu kapsamda şu etkinliklere sponsorluk yapmaktadır:  </a:t>
            </a:r>
            <a:endParaRPr b="0" lang="tr-TR" sz="2400" strike="noStrike" u="none">
              <a:solidFill>
                <a:schemeClr val="lt1"/>
              </a:solidFill>
              <a:uFillTx/>
              <a:latin typeface="Century"/>
            </a:endParaRPr>
          </a:p>
          <a:p>
            <a:pPr lvl="1" marL="594360" indent="-228600" algn="just" defTabSz="914400">
              <a:lnSpc>
                <a:spcPct val="90000"/>
              </a:lnSpc>
              <a:spcBef>
                <a:spcPts val="799"/>
              </a:spcBef>
              <a:buClr>
                <a:srgbClr val="ffffff"/>
              </a:buClr>
              <a:buFont typeface="Century"/>
              <a:buChar char="–"/>
              <a:tabLst>
                <a:tab algn="l" pos="0"/>
              </a:tabLst>
            </a:pPr>
            <a:r>
              <a:rPr b="0" lang="tr-TR" sz="2800" strike="noStrike" u="none">
                <a:solidFill>
                  <a:schemeClr val="lt1"/>
                </a:solidFill>
                <a:uFillTx/>
                <a:latin typeface="Century"/>
              </a:rPr>
              <a:t>Turkcell Milli Basketbol Takımımızın Resmi İletişim Sponsoru </a:t>
            </a:r>
            <a:endParaRPr b="0" lang="tr-TR" sz="2800" strike="noStrike" u="none">
              <a:solidFill>
                <a:schemeClr val="lt1"/>
              </a:solidFill>
              <a:uFillTx/>
              <a:latin typeface="Century"/>
            </a:endParaRPr>
          </a:p>
          <a:p>
            <a:pPr lvl="1" marL="594360" indent="-228600" algn="just" defTabSz="914400">
              <a:lnSpc>
                <a:spcPct val="90000"/>
              </a:lnSpc>
              <a:spcBef>
                <a:spcPts val="799"/>
              </a:spcBef>
              <a:buClr>
                <a:srgbClr val="ffffff"/>
              </a:buClr>
              <a:buFont typeface="Century"/>
              <a:buChar char="–"/>
              <a:tabLst>
                <a:tab algn="l" pos="0"/>
              </a:tabLst>
            </a:pPr>
            <a:r>
              <a:rPr b="0" lang="tr-TR" sz="2800" strike="noStrike" u="none">
                <a:solidFill>
                  <a:schemeClr val="lt1"/>
                </a:solidFill>
                <a:uFillTx/>
                <a:latin typeface="Century"/>
              </a:rPr>
              <a:t>Turkcell Futbol Milli Takımı Ana Sponsoru </a:t>
            </a:r>
            <a:endParaRPr b="0" lang="tr-TR" sz="2800" strike="noStrike" u="none">
              <a:solidFill>
                <a:schemeClr val="lt1"/>
              </a:solidFill>
              <a:uFillTx/>
              <a:latin typeface="Century"/>
            </a:endParaRPr>
          </a:p>
          <a:p>
            <a:pPr lvl="1" marL="594360" indent="-228600" algn="just" defTabSz="914400">
              <a:lnSpc>
                <a:spcPct val="90000"/>
              </a:lnSpc>
              <a:spcBef>
                <a:spcPts val="799"/>
              </a:spcBef>
              <a:buClr>
                <a:srgbClr val="ffffff"/>
              </a:buClr>
              <a:buFont typeface="Century"/>
              <a:buChar char="–"/>
              <a:tabLst>
                <a:tab algn="l" pos="0"/>
              </a:tabLst>
            </a:pPr>
            <a:r>
              <a:rPr b="0" lang="tr-TR" sz="2800" strike="noStrike" u="none">
                <a:solidFill>
                  <a:schemeClr val="lt1"/>
                </a:solidFill>
                <a:uFillTx/>
                <a:latin typeface="Century"/>
              </a:rPr>
              <a:t>Turkcell Süper Lig TIR’ ı </a:t>
            </a:r>
            <a:endParaRPr b="0" lang="tr-TR" sz="28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ff"/>
                </a:solidFill>
                <a:uFillTx/>
                <a:latin typeface="Century"/>
              </a:rPr>
              <a:t>       </a:t>
            </a:r>
            <a:r>
              <a:rPr b="0" lang="tr-TR" sz="2400" strike="noStrike" u="none">
                <a:solidFill>
                  <a:srgbClr val="ffff00"/>
                </a:solidFill>
                <a:uFillTx/>
                <a:latin typeface="Century"/>
              </a:rPr>
              <a:t>4.3.3.1. Turkcell Ücretsiz Spor Okulları Projesi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1996 yılında Milli Olimpiyat Komitesi Bayanlar Komisyonu tarafından başlatılan "Ücretsiz Spor Okulları" projesi, spor yapma olanağı bulamayan çocukların bedensel ve ruhsal gelişimine katkıda bulunmak</a:t>
            </a:r>
            <a:r>
              <a:rPr b="0" lang="tr-TR" sz="2400" strike="noStrike" u="none">
                <a:solidFill>
                  <a:schemeClr val="lt1"/>
                </a:solidFill>
                <a:uFillTx/>
                <a:latin typeface="Century"/>
              </a:rPr>
              <a:t> amacıyla gerçekleştiriliyor. </a:t>
            </a:r>
            <a:r>
              <a:rPr b="0" lang="tr-TR" sz="2400" strike="noStrike" u="sng">
                <a:solidFill>
                  <a:srgbClr val="ffff00"/>
                </a:solidFill>
                <a:uFillTx/>
                <a:latin typeface="Century"/>
              </a:rPr>
              <a:t>Ücretsiz Spor Okulları'nda 7-14 yaş arasındaki öğrenciler, herhangi bir fiziksel ya da ekonomik önkoşul olmaksızın spor yapma olanağı</a:t>
            </a:r>
            <a:r>
              <a:rPr b="0" lang="tr-TR" sz="2400" strike="noStrike" u="none">
                <a:solidFill>
                  <a:schemeClr val="lt1"/>
                </a:solidFill>
                <a:uFillTx/>
                <a:latin typeface="Century"/>
              </a:rPr>
              <a:t> buluyorlar.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4.3.3.2. Turkcell Super Lig’ de 12 Takıma Sponsorluk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Türk sporcularının son yıllarda elde ettiği büyük başarıların kalıcı olabilmesi için sağlanacak desteğin önemini bildiğinden, bu hedefe giden yolun Türk futboluna yapılan yatırımdan geçtiğine inanmaktadır. Bu inançla, </a:t>
            </a:r>
            <a:r>
              <a:rPr b="0" lang="tr-TR" sz="2400" strike="noStrike" u="sng">
                <a:solidFill>
                  <a:srgbClr val="ffff00"/>
                </a:solidFill>
                <a:uFillTx/>
                <a:latin typeface="Century"/>
              </a:rPr>
              <a:t>Turkcell Süper Lig'deki 12 takımın sponsorluğunu yaparak Türk futboluna vermiş olduğu desteği artırarak devam ettirmektedir.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4.3.3.3. Bodrum Antik Sur Restorasyonu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Ericsson ve Turkcell’ in sponsorluğunda, 1998’ de Türkiye’ nin kültür ve mirasını koruyup ülkeye geri kazandırma amacıyla başlatılan Bodrum Antik Sur Restorasyon Projesi’ nin birinci aşaması olan Myndos Kapısı Ekim 1998’ de; ikinci aşaması olan Osmanlı Tersanesi ve Tersane Kalesi ise Haziran 1999’ da restore</a:t>
            </a:r>
            <a:r>
              <a:rPr b="0" lang="tr-TR" sz="2400" strike="noStrike" u="none">
                <a:solidFill>
                  <a:schemeClr val="lt1"/>
                </a:solidFill>
                <a:uFillTx/>
                <a:latin typeface="Century"/>
              </a:rPr>
              <a:t> edilerek halkın ziyaretine açıldı.</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4.3.3.4. Turkcell, İKSV Resmi İletişim Sponsoru.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İstanbul Kültür Sanat Vakfı tarafından düzenlenen </a:t>
            </a:r>
            <a:r>
              <a:rPr b="0" lang="tr-TR" sz="2400" strike="noStrike" u="sng">
                <a:solidFill>
                  <a:srgbClr val="ffff00"/>
                </a:solidFill>
                <a:uFillTx/>
                <a:latin typeface="Century"/>
              </a:rPr>
              <a:t>Uluslararası İstanbul Film Festivali′ne 6 yıl Festival Sponsoru, Uluslararası İstanbul Caz Festivali′ne ise 9 yıl Gösteri Sponsoru</a:t>
            </a:r>
            <a:r>
              <a:rPr b="0" lang="tr-TR" sz="2400" strike="noStrike" u="none">
                <a:solidFill>
                  <a:schemeClr val="lt1"/>
                </a:solidFill>
                <a:uFillTx/>
                <a:latin typeface="Century"/>
              </a:rPr>
              <a:t> olarak destek veren </a:t>
            </a:r>
            <a:r>
              <a:rPr b="0" lang="tr-TR" sz="2400" strike="noStrike" u="sng">
                <a:solidFill>
                  <a:srgbClr val="ffff00"/>
                </a:solidFill>
                <a:uFillTx/>
                <a:latin typeface="Century"/>
              </a:rPr>
              <a:t>Turkcell, 2005 yılından itibaren İKSV′ nin Resmi İletişim Sponsorluğu′nu</a:t>
            </a:r>
            <a:r>
              <a:rPr b="0" lang="tr-TR" sz="2400" strike="noStrike" u="none">
                <a:solidFill>
                  <a:schemeClr val="lt1"/>
                </a:solidFill>
                <a:uFillTx/>
                <a:latin typeface="Century"/>
              </a:rPr>
              <a:t> </a:t>
            </a:r>
            <a:r>
              <a:rPr b="0" lang="tr-TR" sz="2400" strike="noStrike" u="none">
                <a:solidFill>
                  <a:srgbClr val="ffff00"/>
                </a:solidFill>
                <a:uFillTx/>
                <a:latin typeface="Century"/>
              </a:rPr>
              <a:t>üstleniyor.</a:t>
            </a:r>
            <a:r>
              <a:rPr b="0" lang="tr-TR" sz="2400" strike="noStrike" u="none">
                <a:solidFill>
                  <a:schemeClr val="lt1"/>
                </a:solidFill>
                <a:uFillTx/>
                <a:latin typeface="Century"/>
              </a:rPr>
              <a:t>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4.3.4.  Özel Günlerin Dikkate Alınması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Turkcell’ in tüm servislerine tek noktadan ulaşım sağlayan turkcell-im hizmeti kapsamında </a:t>
            </a:r>
            <a:r>
              <a:rPr b="0" lang="tr-TR" sz="2400" strike="noStrike" u="sng">
                <a:solidFill>
                  <a:srgbClr val="ffff00"/>
                </a:solidFill>
                <a:uFillTx/>
                <a:latin typeface="Century"/>
              </a:rPr>
              <a:t>yılbaşına özel müzik ve melodiler</a:t>
            </a:r>
            <a:r>
              <a:rPr b="0" lang="tr-TR" sz="2400" strike="noStrike" u="none">
                <a:solidFill>
                  <a:schemeClr val="lt1"/>
                </a:solidFill>
                <a:uFillTx/>
                <a:latin typeface="Century"/>
              </a:rPr>
              <a:t> sunmaktadır. Ayrıca Turkcell müşterileri için </a:t>
            </a:r>
            <a:r>
              <a:rPr b="0" lang="tr-TR" sz="2400" strike="noStrike" u="sng">
                <a:solidFill>
                  <a:srgbClr val="ffff00"/>
                </a:solidFill>
                <a:uFillTx/>
                <a:latin typeface="Century"/>
              </a:rPr>
              <a:t>yılbaşı, sevgililer günü, bayramlar, doğum günleri gibi bazı özel günlerde özel kampanyalar</a:t>
            </a:r>
            <a:r>
              <a:rPr b="0" lang="tr-TR" sz="2400" strike="noStrike" u="none">
                <a:solidFill>
                  <a:schemeClr val="lt1"/>
                </a:solidFill>
                <a:uFillTx/>
                <a:latin typeface="Century"/>
              </a:rPr>
              <a:t> sunmaktadır. Turkcell’ in geçtiğimiz sene </a:t>
            </a:r>
            <a:r>
              <a:rPr b="0" lang="tr-TR" sz="2400" strike="noStrike" u="sng">
                <a:solidFill>
                  <a:srgbClr val="ffff00"/>
                </a:solidFill>
                <a:uFillTx/>
                <a:latin typeface="Century"/>
              </a:rPr>
              <a:t>yeni yıla özel sunduğu dört ayda toplam bin kontur ya da 300 dakika hediyesini anlatan ′Yeni Yıl′ reklâm filmi </a:t>
            </a:r>
            <a:r>
              <a:rPr b="0" lang="tr-TR" sz="2400" strike="noStrike" u="none">
                <a:solidFill>
                  <a:schemeClr val="lt1"/>
                </a:solidFill>
                <a:uFillTx/>
                <a:latin typeface="Century"/>
              </a:rPr>
              <a:t>de bunlardan birisidir.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4.4. Turkcell’ in Kullandığı Halkla İlişkiler Araç ve Yöntemleri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Turkcell</a:t>
            </a:r>
            <a:r>
              <a:rPr b="0" lang="tr-TR" sz="2400" strike="noStrike" u="none">
                <a:solidFill>
                  <a:schemeClr val="lt1"/>
                </a:solidFill>
                <a:uFillTx/>
                <a:latin typeface="Century"/>
              </a:rPr>
              <a:t> halkla ilişkiler çalışmalarına oldukça önem veren en başarılı şirketler arasında yer almaktadır ve bu nedenle </a:t>
            </a:r>
            <a:r>
              <a:rPr b="0" lang="tr-TR" sz="2400" strike="noStrike" u="sng">
                <a:solidFill>
                  <a:srgbClr val="ffff00"/>
                </a:solidFill>
                <a:uFillTx/>
                <a:latin typeface="Century"/>
              </a:rPr>
              <a:t>hedef kitleye ulaşmada, kurumun tanıtılmasında ve kurum imajının sağlanmasında bazı halkla ilişkiler araç ve yöntemlerini kullanmaktadır.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4.4.1. Raporlar, Duyurular, Basın Bültenleri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rgbClr val="ffff00"/>
                </a:solidFill>
                <a:uFillTx/>
                <a:latin typeface="Century"/>
              </a:rPr>
              <a:t> </a:t>
            </a:r>
            <a:r>
              <a:rPr b="0" lang="tr-TR" sz="2400" strike="noStrike" u="sng">
                <a:solidFill>
                  <a:srgbClr val="ffff00"/>
                </a:solidFill>
                <a:uFillTx/>
                <a:latin typeface="Century"/>
              </a:rPr>
              <a:t>Turkcell’ in her yıl belirli aralıklarla Faaliyet ve Finansal Raporları yayımlanmaktadır. Bu raporlarda Turkcell’ in faaliyetlerinin tümü açıklanmaktadır.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Halkla ilişkilerde özellikle kurum içi iletişimde yaygın olarak kullanılan </a:t>
            </a:r>
            <a:r>
              <a:rPr b="0" lang="tr-TR" sz="2400" strike="noStrike" u="sng">
                <a:solidFill>
                  <a:srgbClr val="ffff00"/>
                </a:solidFill>
                <a:uFillTx/>
                <a:latin typeface="Century"/>
              </a:rPr>
              <a:t>duyuru panolarının yerini yeni iletişim teknolojilerinden web sayfalarının duyuru kısımları</a:t>
            </a:r>
            <a:r>
              <a:rPr b="0" lang="tr-TR" sz="2400" strike="noStrike" u="none">
                <a:solidFill>
                  <a:schemeClr val="lt1"/>
                </a:solidFill>
                <a:uFillTx/>
                <a:latin typeface="Century"/>
              </a:rPr>
              <a:t> almaktadır. Bu nedenle teknolojiyi yakından takip eden </a:t>
            </a:r>
            <a:r>
              <a:rPr b="0" lang="tr-TR" sz="2400" strike="noStrike" u="sng">
                <a:solidFill>
                  <a:srgbClr val="ffff00"/>
                </a:solidFill>
                <a:uFillTx/>
                <a:latin typeface="Century"/>
              </a:rPr>
              <a:t>Turkcell’ in web sitesinde de günlük duyurulara yer verilmektedir.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Burada gerekli</a:t>
            </a:r>
            <a:r>
              <a:rPr b="0" lang="tr-TR" sz="2400" strike="noStrike" u="sng">
                <a:solidFill>
                  <a:srgbClr val="ffff00"/>
                </a:solidFill>
                <a:uFillTx/>
                <a:latin typeface="Century"/>
              </a:rPr>
              <a:t> ay ve yılı seçmekle o tarihe ait haberler </a:t>
            </a:r>
            <a:r>
              <a:rPr b="0" lang="tr-TR" sz="2400" strike="noStrike" u="none">
                <a:solidFill>
                  <a:schemeClr val="lt1"/>
                </a:solidFill>
                <a:uFillTx/>
                <a:latin typeface="Century"/>
              </a:rPr>
              <a:t>bulunabilir. Basına bilgi verilmek amacıyla halkla ilişkilerde yoğun olarak kullanılan</a:t>
            </a:r>
            <a:r>
              <a:rPr b="0" lang="tr-TR" sz="2400" strike="noStrike" u="sng">
                <a:solidFill>
                  <a:srgbClr val="ffff00"/>
                </a:solidFill>
                <a:uFillTx/>
                <a:latin typeface="Century"/>
              </a:rPr>
              <a:t> basın bültenleri de Turkcell’ in halkla ilişkiler faaliyetinin önemli kısmını oluşturmaktadır.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Önemli olayların olması durumunda </a:t>
            </a:r>
            <a:r>
              <a:rPr b="0" lang="tr-TR" sz="2400" strike="noStrike" u="sng">
                <a:solidFill>
                  <a:srgbClr val="ffff00"/>
                </a:solidFill>
                <a:uFillTx/>
                <a:latin typeface="Century"/>
              </a:rPr>
              <a:t>günlük veya haftalık olarak yayınlanan basın bültenleri gerek “basın açıklamalarıyla, gerek elden dağıtımlar, gerekse de e- mail aracılığıyla”</a:t>
            </a:r>
            <a:r>
              <a:rPr b="0" lang="tr-TR" sz="2400" strike="noStrike" u="none">
                <a:solidFill>
                  <a:schemeClr val="lt1"/>
                </a:solidFill>
                <a:uFillTx/>
                <a:latin typeface="Century"/>
              </a:rPr>
              <a:t> basına ulaştırılmaktadır.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4.4.2. Fuarlar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Bu yönde </a:t>
            </a:r>
            <a:r>
              <a:rPr b="0" lang="tr-TR" sz="2400" strike="noStrike" u="sng">
                <a:solidFill>
                  <a:srgbClr val="ffff00"/>
                </a:solidFill>
                <a:uFillTx/>
                <a:latin typeface="Century"/>
              </a:rPr>
              <a:t>2005’ te düzenlenen etkinlikler arasında Gelecek Turkcell’ le Bilişim Fuarı’ nı </a:t>
            </a:r>
            <a:r>
              <a:rPr b="0" lang="tr-TR" sz="2400" strike="noStrike" u="none">
                <a:solidFill>
                  <a:schemeClr val="lt1"/>
                </a:solidFill>
                <a:uFillTx/>
                <a:latin typeface="Century"/>
              </a:rPr>
              <a:t>gösterebiliriz. </a:t>
            </a:r>
            <a:r>
              <a:rPr b="0" lang="tr-TR" sz="2400" strike="noStrike" u="sng">
                <a:solidFill>
                  <a:srgbClr val="ffff00"/>
                </a:solidFill>
                <a:uFillTx/>
                <a:latin typeface="Century"/>
              </a:rPr>
              <a:t>6–11 Eylül arasında gerçekleştirilen Avrasya’ nın en önemli bilişim ve telekomünikasyon fuarlarından Cebit Bilişim Eurasia’ da geleceğin dünyasını yaratacak teknolojileri ziyaretçilerin deneyimine sundu</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Yüz bini aşkın ziyaretçiyi ağırlayan Turkcell meydanının konukları arasında siyaset, sahne ve spor dünyasından ünlü simalar</a:t>
            </a:r>
            <a:r>
              <a:rPr b="0" lang="tr-TR" sz="2400" strike="noStrike" u="none">
                <a:solidFill>
                  <a:schemeClr val="lt1"/>
                </a:solidFill>
                <a:uFillTx/>
                <a:latin typeface="Century"/>
              </a:rPr>
              <a:t> da vardı. </a:t>
            </a:r>
            <a:r>
              <a:rPr b="0" lang="tr-TR" sz="2400" strike="noStrike" u="sng">
                <a:solidFill>
                  <a:srgbClr val="ffff00"/>
                </a:solidFill>
                <a:uFillTx/>
                <a:latin typeface="Century"/>
              </a:rPr>
              <a:t>Turkcell fuarını ziyaret edip yarışma ve çekilişlere katılanlara, cep telefonu, kontör</a:t>
            </a:r>
            <a:r>
              <a:rPr b="0" lang="tr-TR" sz="2400" strike="noStrike" u="none">
                <a:solidFill>
                  <a:schemeClr val="lt1"/>
                </a:solidFill>
                <a:uFillTx/>
                <a:latin typeface="Century"/>
              </a:rPr>
              <a:t> gibi hediyeler verilmiştir.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4.4.3. Törenler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Törenlere örnek olarak, </a:t>
            </a:r>
            <a:r>
              <a:rPr b="0" lang="tr-TR" sz="2400" strike="noStrike" u="sng">
                <a:solidFill>
                  <a:srgbClr val="ffff00"/>
                </a:solidFill>
                <a:uFillTx/>
                <a:latin typeface="Century"/>
              </a:rPr>
              <a:t>‘Restorasyonu Turkcell ve Ericsson’ un yardımı ile 2003’ te tamamlanan Bodrum Antik Tiyatroda 2003’ ten beri Temmuz Ağustos aylarında Türk sanatçılarının katılımıyla </a:t>
            </a:r>
            <a:r>
              <a:rPr b="0" lang="tr-TR" sz="2400" strike="noStrike" u="sng">
                <a:solidFill>
                  <a:srgbClr val="b2b2b2"/>
                </a:solidFill>
                <a:uFillTx/>
                <a:latin typeface="Century"/>
              </a:rPr>
              <a:t>‘”Yıldızlı Turkcell Geceleri”</a:t>
            </a:r>
            <a:r>
              <a:rPr b="0" lang="tr-TR" sz="2400" strike="noStrike" u="none">
                <a:solidFill>
                  <a:schemeClr val="lt1"/>
                </a:solidFill>
                <a:uFillTx/>
                <a:latin typeface="Century"/>
              </a:rPr>
              <a:t> adı </a:t>
            </a:r>
            <a:r>
              <a:rPr b="0" lang="tr-TR" sz="2400" strike="noStrike" u="none">
                <a:solidFill>
                  <a:srgbClr val="ffff00"/>
                </a:solidFill>
                <a:uFillTx/>
                <a:latin typeface="Century"/>
              </a:rPr>
              <a:t>altında düzenlenen konserler mevcuttur.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4.4.4. Basın Toplantıları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Turkcell, faaliyeti hakkında bilgiyi basın toplantıları aracılığı ile de topluma</a:t>
            </a:r>
            <a:r>
              <a:rPr b="0" lang="tr-TR" sz="2400" strike="noStrike" u="none">
                <a:solidFill>
                  <a:schemeClr val="lt1"/>
                </a:solidFill>
                <a:uFillTx/>
                <a:latin typeface="Century"/>
              </a:rPr>
              <a:t> aktarmaktadır. </a:t>
            </a:r>
            <a:r>
              <a:rPr b="0" lang="tr-TR" sz="2400" strike="noStrike" u="sng">
                <a:solidFill>
                  <a:srgbClr val="ffff00"/>
                </a:solidFill>
                <a:uFillTx/>
                <a:latin typeface="Century"/>
              </a:rPr>
              <a:t>Gelecek Turkcell’ le Bilişim Fuarı’ nın açılışından bir gün önce yeni ürün ve hizmetlerini bilişim ve teknoloji yazarlarına</a:t>
            </a:r>
            <a:r>
              <a:rPr b="0" lang="tr-TR" sz="2400" strike="noStrike" u="none">
                <a:solidFill>
                  <a:schemeClr val="lt1"/>
                </a:solidFill>
                <a:uFillTx/>
                <a:latin typeface="Century"/>
              </a:rPr>
              <a:t> tanıtmıştır.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rgbClr val="ffff00"/>
                </a:solidFill>
                <a:uFillTx/>
                <a:latin typeface="Century"/>
              </a:rPr>
              <a:t>      </a:t>
            </a:r>
            <a:r>
              <a:rPr b="0" lang="tr-TR" sz="2400" strike="noStrike" u="none">
                <a:solidFill>
                  <a:srgbClr val="ffff00"/>
                </a:solidFill>
                <a:uFillTx/>
                <a:latin typeface="Century"/>
              </a:rPr>
              <a:t>4.4.5. Seminerler  </a:t>
            </a:r>
            <a:endParaRPr b="0" lang="tr-TR" sz="2400" strike="noStrike" u="none">
              <a:solidFill>
                <a:schemeClr val="lt1"/>
              </a:solidFill>
              <a:uFillTx/>
              <a:latin typeface="Century"/>
            </a:endParaRPr>
          </a:p>
          <a:p>
            <a:pPr indent="0" algn="just" defTabSz="914400">
              <a:lnSpc>
                <a:spcPct val="150000"/>
              </a:lnSpc>
              <a:spcBef>
                <a:spcPts val="1599"/>
              </a:spcBef>
              <a:buNone/>
              <a:tabLst>
                <a:tab algn="l" pos="0"/>
              </a:tabLst>
            </a:pPr>
            <a:r>
              <a:rPr b="0" lang="tr-TR" sz="2400" strike="noStrike" u="none">
                <a:solidFill>
                  <a:schemeClr val="lt1"/>
                </a:solidFill>
                <a:uFillTx/>
                <a:latin typeface="Century"/>
              </a:rPr>
              <a:t>    </a:t>
            </a:r>
            <a:r>
              <a:rPr b="0" lang="tr-TR" sz="2400" strike="noStrike" u="sng">
                <a:solidFill>
                  <a:srgbClr val="ffff00"/>
                </a:solidFill>
                <a:uFillTx/>
                <a:latin typeface="Century"/>
              </a:rPr>
              <a:t>Turkcell’ in, Türkiye Spor Yazarları Derneği (TSYD) ile başlattığı “Anadolu Spor Basını Eğitim Seminerleri”</a:t>
            </a:r>
            <a:r>
              <a:rPr b="0" lang="tr-TR" sz="2400" strike="noStrike" u="none">
                <a:solidFill>
                  <a:schemeClr val="lt1"/>
                </a:solidFill>
                <a:uFillTx/>
                <a:latin typeface="Century"/>
              </a:rPr>
              <a:t> buna örnek olabilir. </a:t>
            </a:r>
            <a:r>
              <a:rPr b="0" lang="tr-TR" sz="2400" strike="noStrike" u="sng">
                <a:solidFill>
                  <a:srgbClr val="ffff00"/>
                </a:solidFill>
                <a:uFillTx/>
                <a:latin typeface="Century"/>
              </a:rPr>
              <a:t>Konya’ dan başlayan bu seminerlerin </a:t>
            </a:r>
            <a:r>
              <a:rPr b="0" lang="tr-TR" sz="2400" strike="noStrike" u="sng">
                <a:solidFill>
                  <a:srgbClr val="b2b2b2"/>
                </a:solidFill>
                <a:uFillTx/>
                <a:latin typeface="Century"/>
              </a:rPr>
              <a:t>amacı Türkiye’ de nitelikli insan kaynağının gelişimine</a:t>
            </a:r>
            <a:r>
              <a:rPr b="0" lang="tr-TR" sz="2400" strike="noStrike" u="sng">
                <a:solidFill>
                  <a:srgbClr val="ffff00"/>
                </a:solidFill>
                <a:uFillTx/>
                <a:latin typeface="Century"/>
              </a:rPr>
              <a:t> katkıda bulunmaktır.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4.4.6. Yarışmalar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Turkcell, Kasım 2006’ da “Turkcell MobilGelecek Yarışması” nı başlatmıştır. “Bireysel Yarar”, “Kurumsal Yarar” ve “Toplumsal Yarar” a göre üç ana dala ayrılan yarışmada, “iş modeli” ve “akademik” dallar ise özel dallar olarak belirlenmiştir. Yarışma Eylül 2007’ de her dalın birincisine 30.000 YTL tutarında ödül verilmekle sona ermiştir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4.4.7. Turkcell Duvar Kâğıtları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Turkcell’ in İyi ki Varsın Futbol, Parkta, Sahilde ve Taksim’ de Cellocanlar gibi duvar kâğıtları bulunmaktadır. Türkiye’ nin her tarafına yayımlanan bu kâğıtlarda Turkcell hakkında olumlu imaj oluşturulması amaçlanmıştır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4.5. Turkcell’ in Hedef Kitleleri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Turkcell’ in tanıtım faaliyetleri genellikle onun tarife, hizmet ve kampanyaları hakkında tüketicilere bilgi vermektir. Bu hizmet ve kampanyalar aşağı-yukarı Türkiye’ deki bütün sınıfları kapsamıştır.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Türkiye’ de iki ana potansiyel grup mevcuttur. Bunlardan biri farklılaşan ve çok büyük bir grup olan gençler, diğeri de çalışan profesyoneller grubu.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Bu iki farklı gruba da hitap etmek adına genç segment için 2005’ te gnctrkcll kurulmuştur. Şu anda 13 milyonu aşkın üyeye ulaşmıştır.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Diğeri de iş dünyasına hitap eden İşTcell’ dir. Çünkü gerçekten beklentileri, ihtiyaçları ve talepleri çok farklıdır. Bunlar dışında alt gruplara aynı bu şekilde bakıldığında; işçi, memur, orta kesim gibi bir grupla beraber ev hanımları gibi çalışmayan bir grup müşteriler de hesaplandığını görülmektedir.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Örnek olarak, lise ve üniversite öğrencilerine özel Bizbize Kampus ve Tüm gazi, gazi eşi, malul ve engelli vatandaşlara özel DestekCell tarifeleri kamu çalışanları ve emeklileri için KamuCell kampanyasını gösterilmektedir.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4.6. Mesajların İçeriği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Turkcell’ in hedef kitlesine ulaştırdığı mesajların içeriği aşağıdaki gibidir (Turkcell İletişim A.Ş., 2007):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Komik Unsurlar: Komik görüntüler Turkcell reklâmlarında en çok yer verilen unsurdur. Bu unsurlar genellikle hikâye şeklinde yapılandırılmaktadır.</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Aşk, Sevgi Unsurları: ‘gnctrkcll Gece Kuşu’ Reklam Filmi buna örnek 109olabilir. Duygusal Unsurlar: Kardelenler projesinin reklâm filmleri genellikle duygusal notlar üzerinde kurulmuştur.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Özlem: Turkcell reklâm filmlerinde Cellocanlar kişilerin özlemini sona erdiren, onları özlediği kişiye bağlayan karakter rolünü oynamaktadır.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Özgürlük ve Farklılık: ‘CampusCell Hazır Kart’ filmi özgürlük notları üzerinde kurulmuş, üniversitelilerin özgürlüklerinden söz etmektedir. Özgürlük unsurları gençlere özel ‘gnçtrkcll’ kampanyasında da bulunmaktadır.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4.7. Turkcell Müşteri İlişkileri Yönetimi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Günümüzde şirketlerin gündeminde müşteriyi elde tutmak, yeni müşteriler kazanmak, en kârlı müşteriyi tespit etmek gibi konular bulunmaktadır. Şirketler bütün iş süreçlerini müşteri odaklı bir yapıya dönüştürmektedir.</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Globalleşen dünyada şirketler daha fazla müşteri odaklı olduğu için, organizasyon yapısında değişiklikler yaşanmaktadır. Müşteri yöneticiliği pozisyonları açılıp, mevcut müşterilere ek hizmet satılmasına olanak sağlayan 110ürünlerin tanıtılmasından müşteriyi elde tutmaya, çalışanları ödüllendirmeye ve ücret yöntemlerine kadar pek çok konuda değişim yaşanmıştır.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Türkiye’ de MİY’ in ilk örnekleri ise 1990’ ların ikinci yarısında Garanti, Yapı Kredi, İntema, Migros gibi, sektörlerinin öncüsü şirketlerden gelmiştir. Son 2-3 yılda ise bu sistemlere gösterilen ilgi artmıştır. </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Turkcell, 2002 yılında yaşadığı revizyonla çok ciddi bir yatırım yaparak MİY’ i “ Müşteriyle Yolculuk ” adı altında adlandırmış, tüm çalışmaları bu çatı altında toplamıştır.</a:t>
            </a:r>
            <a:endParaRPr b="0" lang="tr-TR" sz="2400" strike="noStrike" u="none">
              <a:solidFill>
                <a:schemeClr val="lt1"/>
              </a:solidFill>
              <a:uFillTx/>
              <a:latin typeface="Century"/>
            </a:endParaRPr>
          </a:p>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Müşteriye Yolculuk’ programına 5 ana alanda ölçümler yapılarak başlanmıştır. Turkcell’ in yaklaşık elli yetkinliği ölçülmüş, bu yetkinlikler üzerinden de gelecek 2 sene içinde müşteri odaklılıkta nerelere gelinebileceği belirlenmiştir. Turkcell çok büyük bir kurum ve müşteriyle ilgili 150’ nin üzerinde proje aynı anda çalışılmaktaydı. </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p:nvPr>
        </p:nvSpPr>
        <p:spPr>
          <a:xfrm>
            <a:off x="405720" y="404640"/>
            <a:ext cx="11377080" cy="6048360"/>
          </a:xfrm>
          <a:prstGeom prst="rect">
            <a:avLst/>
          </a:prstGeom>
          <a:noFill/>
          <a:ln w="0">
            <a:noFill/>
          </a:ln>
        </p:spPr>
        <p:txBody>
          <a:bodyPr lIns="91440" rIns="91440" tIns="45720" bIns="45720" anchor="t">
            <a:noAutofit/>
          </a:bodyPr>
          <a:p>
            <a:pPr indent="0" algn="just" defTabSz="914400">
              <a:lnSpc>
                <a:spcPct val="90000"/>
              </a:lnSpc>
              <a:spcBef>
                <a:spcPts val="1599"/>
              </a:spcBef>
              <a:buNone/>
              <a:tabLst>
                <a:tab algn="l" pos="0"/>
              </a:tabLst>
            </a:pPr>
            <a:r>
              <a:rPr b="0" lang="tr-TR" sz="2400" strike="noStrike" u="none">
                <a:solidFill>
                  <a:schemeClr val="lt1"/>
                </a:solidFill>
                <a:uFillTx/>
                <a:latin typeface="Century"/>
              </a:rPr>
              <a:t>   </a:t>
            </a:r>
            <a:r>
              <a:rPr b="0" lang="tr-TR" sz="2400" strike="noStrike" u="none">
                <a:solidFill>
                  <a:schemeClr val="lt1"/>
                </a:solidFill>
                <a:uFillTx/>
                <a:latin typeface="Century"/>
              </a:rPr>
              <a:t>T</a:t>
            </a:r>
            <a:endParaRPr b="0" lang="tr-TR" sz="2400" strike="noStrike" u="none">
              <a:solidFill>
                <a:schemeClr val="lt1"/>
              </a:solidFill>
              <a:uFillTx/>
              <a:latin typeface="Century"/>
            </a:endParaRPr>
          </a:p>
        </p:txBody>
      </p:sp>
    </p:spTree>
  </p:cSld>
  <mc:AlternateContent>
    <mc:Choice Requires="p14">
      <p:transition spd="med" p14:dur="700">
        <p:fade/>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Damarlı Ahşap 16x9">
  <a:themeElements>
    <a:clrScheme name="Woodgrain_16x9">
      <a:dk1>
        <a:srgbClr val="000000"/>
      </a:dk1>
      <a:lt1>
        <a:srgbClr val="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pitchFamily="0" charset="1"/>
        <a:ea typeface=""/>
        <a:cs typeface=""/>
      </a:majorFont>
      <a:minorFont>
        <a:latin typeface="Century" pitchFamily="0" charset="1"/>
        <a:ea typeface=""/>
        <a:cs typeface=""/>
      </a:minorFont>
    </a:fontScheme>
    <a:fmtScheme>
      <a:fillStyleLst>
        <a:solidFill>
          <a:schemeClr val="phClr"/>
        </a:solidFill>
        <a:gradFill>
          <a:gsLst>
            <a:gs pos="0">
              <a:schemeClr val="phClr">
                <a:tint val="90000"/>
              </a:schemeClr>
            </a:gs>
            <a:gs pos="48000">
              <a:schemeClr val="phClr">
                <a:tint val="54000"/>
              </a:schemeClr>
            </a:gs>
            <a:gs pos="100000">
              <a:schemeClr val="phClr">
                <a:tint val="24000"/>
              </a:schemeClr>
            </a:gs>
          </a:gsLst>
          <a:lin ang="16200000" scaled="1"/>
          <a:tileRect l="0" t="0" r="0" b="0"/>
        </a:gradFill>
        <a:gradFill>
          <a:gsLst>
            <a:gs pos="0">
              <a:schemeClr val="phClr"/>
            </a:gs>
            <a:gs pos="100000">
              <a:schemeClr val="phClr">
                <a:shade val="48000"/>
                <a:lumMod val="94000"/>
              </a:schemeClr>
            </a:gs>
            <a:gs pos="100000">
              <a:schemeClr val="phClr">
                <a:shade val="48000"/>
                <a:lumMod val="94000"/>
              </a:schemeClr>
            </a:gs>
          </a:gsLst>
          <a:lin ang="4140000" scaled="1"/>
          <a:tileRect l="0" t="0" r="0" b="0"/>
        </a:gradFill>
      </a:fillStyleLst>
      <a:lnStyleLst>
        <a:ln w="12700" cap="flat" cmpd="sng" algn="ctr">
          <a:prstDash val="solid"/>
        </a:ln>
        <a:ln w="19050" cap="flat" cmpd="sng" algn="ctr">
          <a:prstDash val="solid"/>
        </a:ln>
        <a:ln w="2857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1360511</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TP102801114</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706531</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35E791-7449-4708-8DE9-182EC4D8A134}">
  <ds:schemaRefs>
    <ds:schemaRef ds:uri="4873beb7-5857-4685-be1f-d57550cc96cc"/>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EB9514F-6A45-47F4-BC6D-A865E29717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20563B-C646-42AF-9D0D-76DF08679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Damarlı ahşap doğa sunusu (geniş ekran)</Template>
  <TotalTime>87</TotalTime>
  <Application>LibreOffice/24.8.2.1$Windows_X86_64 LibreOffice_project/0f794b6e29741098670a3b95d60478a65d05ef13</Application>
  <AppVersion>15.0000</AppVersion>
  <Words>2364</Words>
  <Paragraphs>123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2024-10-17T00:22:32Z</dcterms:created>
  <dc:creator>erhan çitil</dc:creator>
  <dc:description/>
  <dc:language>tr-TR</dc:language>
  <cp:lastModifiedBy/>
  <dcterms:modified xsi:type="dcterms:W3CDTF">2024-10-17T04:52:26Z</dcterms:modified>
  <cp:revision>32</cp:revision>
  <dc:subject/>
  <dc:title>Turkcell iletişim örneği</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ampaign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InternalTags">
    <vt:lpwstr/>
  </property>
  <property fmtid="{D5CDD505-2E9C-101B-9397-08002B2CF9AE}" pid="6" name="LocalizationTags">
    <vt:lpwstr/>
  </property>
  <property fmtid="{D5CDD505-2E9C-101B-9397-08002B2CF9AE}" pid="7" name="PresentationFormat">
    <vt:lpwstr>Özel</vt:lpwstr>
  </property>
  <property fmtid="{D5CDD505-2E9C-101B-9397-08002B2CF9AE}" pid="8" name="ScenarioTags">
    <vt:lpwstr/>
  </property>
  <property fmtid="{D5CDD505-2E9C-101B-9397-08002B2CF9AE}" pid="9" name="Slides">
    <vt:i4>44</vt:i4>
  </property>
</Properties>
</file>